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3"/>
    <p:sldId id="358" r:id="rId4"/>
    <p:sldId id="259" r:id="rId5"/>
    <p:sldId id="319" r:id="rId6"/>
    <p:sldId id="321" r:id="rId7"/>
    <p:sldId id="309" r:id="rId8"/>
    <p:sldId id="327" r:id="rId9"/>
    <p:sldId id="328" r:id="rId10"/>
    <p:sldId id="329" r:id="rId11"/>
    <p:sldId id="359" r:id="rId12"/>
    <p:sldId id="323" r:id="rId13"/>
    <p:sldId id="330" r:id="rId14"/>
    <p:sldId id="331" r:id="rId15"/>
    <p:sldId id="332" r:id="rId16"/>
    <p:sldId id="333" r:id="rId17"/>
    <p:sldId id="334" r:id="rId18"/>
    <p:sldId id="337" r:id="rId19"/>
    <p:sldId id="335" r:id="rId20"/>
    <p:sldId id="336" r:id="rId21"/>
    <p:sldId id="338" r:id="rId22"/>
    <p:sldId id="339" r:id="rId23"/>
    <p:sldId id="340" r:id="rId24"/>
    <p:sldId id="342" r:id="rId25"/>
    <p:sldId id="324" r:id="rId26"/>
    <p:sldId id="343" r:id="rId27"/>
    <p:sldId id="344" r:id="rId28"/>
    <p:sldId id="346" r:id="rId29"/>
    <p:sldId id="345" r:id="rId30"/>
    <p:sldId id="347" r:id="rId31"/>
    <p:sldId id="348" r:id="rId32"/>
    <p:sldId id="349" r:id="rId33"/>
    <p:sldId id="350" r:id="rId34"/>
    <p:sldId id="351" r:id="rId35"/>
    <p:sldId id="352" r:id="rId36"/>
    <p:sldId id="353" r:id="rId37"/>
    <p:sldId id="325" r:id="rId38"/>
    <p:sldId id="354" r:id="rId39"/>
    <p:sldId id="356" r:id="rId40"/>
    <p:sldId id="355" r:id="rId41"/>
    <p:sldId id="357" r:id="rId42"/>
    <p:sldId id="326" r:id="rId43"/>
    <p:sldId id="322" r:id="rId4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16" autoAdjust="0"/>
    <p:restoredTop sz="94660"/>
  </p:normalViewPr>
  <p:slideViewPr>
    <p:cSldViewPr>
      <p:cViewPr varScale="1">
        <p:scale>
          <a:sx n="62" d="100"/>
          <a:sy n="62" d="100"/>
        </p:scale>
        <p:origin x="-1278" y="-72"/>
      </p:cViewPr>
      <p:guideLst>
        <p:guide orient="horz" pos="2160"/>
        <p:guide orient="horz" pos="4201"/>
        <p:guide orient="horz" pos="119"/>
        <p:guide orient="horz" pos="3113"/>
        <p:guide orient="horz" pos="3974"/>
        <p:guide pos="2880"/>
        <p:guide pos="113"/>
        <p:guide pos="564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handoutMaster" Target="handoutMasters/handoutMaster1.xml"/><Relationship Id="rId45" Type="http://schemas.openxmlformats.org/officeDocument/2006/relationships/notesMaster" Target="notesMasters/notesMaster1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27669C-22C6-4330-9E47-342EACA09587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9EBF83F-28DF-4742-B4D6-6A7B47A710C8}">
      <dgm:prSet phldrT="[文本]" custT="1"/>
      <dgm:spPr/>
      <dgm:t>
        <a:bodyPr/>
        <a:lstStyle/>
        <a:p>
          <a:r>
            <a:rPr lang="zh-CN" altLang="en-US" sz="2800" b="1" dirty="0" smtClean="0"/>
            <a:t>基本功</a:t>
          </a:r>
          <a:endParaRPr lang="zh-CN" altLang="en-US" sz="2800" b="1" dirty="0"/>
        </a:p>
      </dgm:t>
    </dgm:pt>
    <dgm:pt modelId="{1A5A1D2E-19DA-49EC-8C20-79B8C9B9406E}" cxnId="{48217F61-12AA-4DB7-A0E0-C140EEE17BC8}" type="parTrans">
      <dgm:prSet/>
      <dgm:spPr/>
      <dgm:t>
        <a:bodyPr/>
        <a:lstStyle/>
        <a:p>
          <a:endParaRPr lang="zh-CN" altLang="en-US"/>
        </a:p>
      </dgm:t>
    </dgm:pt>
    <dgm:pt modelId="{34707B6D-87FB-43C3-ACFB-4B9406E9A207}" cxnId="{48217F61-12AA-4DB7-A0E0-C140EEE17BC8}" type="sibTrans">
      <dgm:prSet/>
      <dgm:spPr/>
      <dgm:t>
        <a:bodyPr/>
        <a:lstStyle/>
        <a:p>
          <a:endParaRPr lang="zh-CN" altLang="en-US"/>
        </a:p>
      </dgm:t>
    </dgm:pt>
    <dgm:pt modelId="{40F795FD-A4B9-48A4-AF83-F42F34706B96}">
      <dgm:prSet phldrT="[文本]"/>
      <dgm:spPr/>
      <dgm:t>
        <a:bodyPr/>
        <a:lstStyle/>
        <a:p>
          <a:r>
            <a:rPr lang="zh-CN" altLang="en-US" dirty="0" smtClean="0"/>
            <a:t>务必扎实</a:t>
          </a:r>
          <a:endParaRPr lang="zh-CN" altLang="en-US" dirty="0"/>
        </a:p>
      </dgm:t>
    </dgm:pt>
    <dgm:pt modelId="{5C80B36B-A4A3-4ECD-93B5-DEA8C3790322}" cxnId="{A8034F54-7DF8-4E34-8F76-0FF345836186}" type="parTrans">
      <dgm:prSet/>
      <dgm:spPr/>
      <dgm:t>
        <a:bodyPr/>
        <a:lstStyle/>
        <a:p>
          <a:endParaRPr lang="zh-CN" altLang="en-US"/>
        </a:p>
      </dgm:t>
    </dgm:pt>
    <dgm:pt modelId="{9454E0A2-3748-4BD5-AA00-284C04F4D470}" cxnId="{A8034F54-7DF8-4E34-8F76-0FF345836186}" type="sibTrans">
      <dgm:prSet/>
      <dgm:spPr/>
      <dgm:t>
        <a:bodyPr/>
        <a:lstStyle/>
        <a:p>
          <a:endParaRPr lang="zh-CN" altLang="en-US"/>
        </a:p>
      </dgm:t>
    </dgm:pt>
    <dgm:pt modelId="{6B4FD455-825B-4979-ACC7-C815784A183C}">
      <dgm:prSet phldrT="[文本]"/>
      <dgm:spPr/>
      <dgm:t>
        <a:bodyPr/>
        <a:lstStyle/>
        <a:p>
          <a:r>
            <a:rPr lang="zh-CN" altLang="en-US" dirty="0" smtClean="0"/>
            <a:t>重点熟练几种技巧</a:t>
          </a:r>
          <a:endParaRPr lang="zh-CN" altLang="en-US" dirty="0"/>
        </a:p>
      </dgm:t>
    </dgm:pt>
    <dgm:pt modelId="{E53FF1FD-F7DB-4B6B-AA96-A3E3CD4F33D5}" cxnId="{DDDD0B3E-A453-4788-A112-9A9630AA6D6A}" type="parTrans">
      <dgm:prSet/>
      <dgm:spPr/>
      <dgm:t>
        <a:bodyPr/>
        <a:lstStyle/>
        <a:p>
          <a:endParaRPr lang="zh-CN" altLang="en-US"/>
        </a:p>
      </dgm:t>
    </dgm:pt>
    <dgm:pt modelId="{E569D56C-5B81-4328-8EEF-7B5AE12803C9}" cxnId="{DDDD0B3E-A453-4788-A112-9A9630AA6D6A}" type="sibTrans">
      <dgm:prSet/>
      <dgm:spPr/>
      <dgm:t>
        <a:bodyPr/>
        <a:lstStyle/>
        <a:p>
          <a:endParaRPr lang="zh-CN" altLang="en-US"/>
        </a:p>
      </dgm:t>
    </dgm:pt>
    <dgm:pt modelId="{D225CADD-DB87-4F77-AFBE-A5597E1D5655}">
      <dgm:prSet phldrT="[文本]" custT="1"/>
      <dgm:spPr/>
      <dgm:t>
        <a:bodyPr/>
        <a:lstStyle/>
        <a:p>
          <a:r>
            <a:rPr lang="zh-CN" altLang="en-US" sz="2800" b="1" dirty="0" smtClean="0"/>
            <a:t>底蕴</a:t>
          </a:r>
          <a:endParaRPr lang="zh-CN" altLang="en-US" sz="2800" b="1" dirty="0"/>
        </a:p>
      </dgm:t>
    </dgm:pt>
    <dgm:pt modelId="{9381BE73-C380-4314-844E-3E68CA2B2C6C}" cxnId="{FDEA0D78-483B-444F-A9E3-5ADD46419451}" type="parTrans">
      <dgm:prSet/>
      <dgm:spPr/>
      <dgm:t>
        <a:bodyPr/>
        <a:lstStyle/>
        <a:p>
          <a:endParaRPr lang="zh-CN" altLang="en-US"/>
        </a:p>
      </dgm:t>
    </dgm:pt>
    <dgm:pt modelId="{2567505D-6A7D-4281-AA8D-E2CC6CEDA0D3}" cxnId="{FDEA0D78-483B-444F-A9E3-5ADD46419451}" type="sibTrans">
      <dgm:prSet/>
      <dgm:spPr/>
      <dgm:t>
        <a:bodyPr/>
        <a:lstStyle/>
        <a:p>
          <a:endParaRPr lang="zh-CN" altLang="en-US"/>
        </a:p>
      </dgm:t>
    </dgm:pt>
    <dgm:pt modelId="{09CFA340-0549-474D-9187-34613CB5F8B6}">
      <dgm:prSet phldrT="[文本]"/>
      <dgm:spPr/>
      <dgm:t>
        <a:bodyPr/>
        <a:lstStyle/>
        <a:p>
          <a:r>
            <a:rPr lang="zh-CN" altLang="en-US" dirty="0" smtClean="0"/>
            <a:t>多读、听、看、想、写</a:t>
          </a:r>
          <a:endParaRPr lang="zh-CN" altLang="en-US" dirty="0"/>
        </a:p>
      </dgm:t>
    </dgm:pt>
    <dgm:pt modelId="{7DBBFCBE-E6A6-4086-865D-D27FEE591A91}" cxnId="{1DA7F845-27E4-4B48-8F57-133EA5DDE1BD}" type="parTrans">
      <dgm:prSet/>
      <dgm:spPr/>
      <dgm:t>
        <a:bodyPr/>
        <a:lstStyle/>
        <a:p>
          <a:endParaRPr lang="zh-CN" altLang="en-US"/>
        </a:p>
      </dgm:t>
    </dgm:pt>
    <dgm:pt modelId="{68B2DF3F-44FB-46C2-B59D-CF1481AE324F}" cxnId="{1DA7F845-27E4-4B48-8F57-133EA5DDE1BD}" type="sibTrans">
      <dgm:prSet/>
      <dgm:spPr/>
      <dgm:t>
        <a:bodyPr/>
        <a:lstStyle/>
        <a:p>
          <a:endParaRPr lang="zh-CN" altLang="en-US"/>
        </a:p>
      </dgm:t>
    </dgm:pt>
    <dgm:pt modelId="{133F3B06-0D3C-4EAE-807F-38185B8FC16B}">
      <dgm:prSet phldrT="[文本]" custT="1"/>
      <dgm:spPr/>
      <dgm:t>
        <a:bodyPr/>
        <a:lstStyle/>
        <a:p>
          <a:r>
            <a:rPr lang="zh-CN" altLang="en-US" sz="2800" b="1" dirty="0" smtClean="0"/>
            <a:t>技巧</a:t>
          </a:r>
          <a:endParaRPr lang="zh-CN" altLang="en-US" sz="2800" b="1" dirty="0"/>
        </a:p>
      </dgm:t>
    </dgm:pt>
    <dgm:pt modelId="{314532BB-2103-4865-9814-21092D67823F}" cxnId="{13B17D7E-69A5-458F-8756-D4B316C955D5}" type="sibTrans">
      <dgm:prSet/>
      <dgm:spPr/>
      <dgm:t>
        <a:bodyPr/>
        <a:lstStyle/>
        <a:p>
          <a:endParaRPr lang="zh-CN" altLang="en-US"/>
        </a:p>
      </dgm:t>
    </dgm:pt>
    <dgm:pt modelId="{211FADDB-3BAC-44F5-9DC3-89C7F46EA737}" cxnId="{13B17D7E-69A5-458F-8756-D4B316C955D5}" type="parTrans">
      <dgm:prSet/>
      <dgm:spPr/>
      <dgm:t>
        <a:bodyPr/>
        <a:lstStyle/>
        <a:p>
          <a:endParaRPr lang="zh-CN" altLang="en-US"/>
        </a:p>
      </dgm:t>
    </dgm:pt>
    <dgm:pt modelId="{33B728F3-5F9A-4B27-9C70-ABE723215B58}">
      <dgm:prSet phldrT="[文本]"/>
      <dgm:spPr/>
      <dgm:t>
        <a:bodyPr/>
        <a:lstStyle/>
        <a:p>
          <a:r>
            <a:rPr lang="zh-CN" altLang="en-US" dirty="0" smtClean="0"/>
            <a:t>不要贪多求全</a:t>
          </a:r>
          <a:endParaRPr lang="zh-CN" altLang="en-US" dirty="0"/>
        </a:p>
      </dgm:t>
    </dgm:pt>
    <dgm:pt modelId="{3DE0A64A-E096-4635-AC8B-CA9605B07B40}" cxnId="{17CC9D0E-4650-4A11-BB96-4EC4A6FB3E91}" type="parTrans">
      <dgm:prSet/>
      <dgm:spPr/>
      <dgm:t>
        <a:bodyPr/>
        <a:lstStyle/>
        <a:p>
          <a:endParaRPr lang="zh-CN" altLang="en-US"/>
        </a:p>
      </dgm:t>
    </dgm:pt>
    <dgm:pt modelId="{A40F53D0-FCB7-4AB2-B65E-828B196F1AA1}" cxnId="{17CC9D0E-4650-4A11-BB96-4EC4A6FB3E91}" type="sibTrans">
      <dgm:prSet/>
      <dgm:spPr/>
      <dgm:t>
        <a:bodyPr/>
        <a:lstStyle/>
        <a:p>
          <a:endParaRPr lang="zh-CN" altLang="en-US"/>
        </a:p>
      </dgm:t>
    </dgm:pt>
    <dgm:pt modelId="{A588B3FC-E8CC-4EAF-82F2-56006B157A79}">
      <dgm:prSet phldrT="[文本]"/>
      <dgm:spPr/>
      <dgm:t>
        <a:bodyPr/>
        <a:lstStyle/>
        <a:p>
          <a:r>
            <a:rPr lang="zh-CN" altLang="en-US" b="1" dirty="0" smtClean="0"/>
            <a:t>欲望</a:t>
          </a:r>
          <a:endParaRPr lang="zh-CN" altLang="en-US" dirty="0"/>
        </a:p>
      </dgm:t>
    </dgm:pt>
    <dgm:pt modelId="{D0DE1751-E63F-4255-B8DC-832A8EC6D379}" cxnId="{2DEEF806-403C-4AA2-87D4-1C28CA9A4402}" type="parTrans">
      <dgm:prSet/>
      <dgm:spPr/>
      <dgm:t>
        <a:bodyPr/>
        <a:lstStyle/>
        <a:p>
          <a:endParaRPr lang="zh-CN" altLang="en-US"/>
        </a:p>
      </dgm:t>
    </dgm:pt>
    <dgm:pt modelId="{67DF3DED-191F-4EAE-AFA9-CCD7A1276993}" cxnId="{2DEEF806-403C-4AA2-87D4-1C28CA9A4402}" type="sibTrans">
      <dgm:prSet/>
      <dgm:spPr/>
      <dgm:t>
        <a:bodyPr/>
        <a:lstStyle/>
        <a:p>
          <a:endParaRPr lang="zh-CN" altLang="en-US"/>
        </a:p>
      </dgm:t>
    </dgm:pt>
    <dgm:pt modelId="{36EBCAC8-3E5F-461C-A22B-88CC7EF88F0C}">
      <dgm:prSet phldrT="[文本]"/>
      <dgm:spPr/>
      <dgm:t>
        <a:bodyPr/>
        <a:lstStyle/>
        <a:p>
          <a:r>
            <a:rPr lang="zh-CN" altLang="en-US" dirty="0" smtClean="0"/>
            <a:t>随时提升</a:t>
          </a:r>
          <a:endParaRPr lang="zh-CN" altLang="en-US" dirty="0"/>
        </a:p>
      </dgm:t>
    </dgm:pt>
    <dgm:pt modelId="{4D4B6269-179D-4B85-A50B-F13855F194B7}" cxnId="{BEB1796C-E333-48A2-966B-7D80734C07E4}" type="parTrans">
      <dgm:prSet/>
      <dgm:spPr/>
      <dgm:t>
        <a:bodyPr/>
        <a:lstStyle/>
        <a:p>
          <a:endParaRPr lang="zh-CN" altLang="en-US"/>
        </a:p>
      </dgm:t>
    </dgm:pt>
    <dgm:pt modelId="{D290D735-96B2-4DA4-AF26-6EBCBA768B2F}" cxnId="{BEB1796C-E333-48A2-966B-7D80734C07E4}" type="sibTrans">
      <dgm:prSet/>
      <dgm:spPr/>
      <dgm:t>
        <a:bodyPr/>
        <a:lstStyle/>
        <a:p>
          <a:endParaRPr lang="zh-CN" altLang="en-US"/>
        </a:p>
      </dgm:t>
    </dgm:pt>
    <dgm:pt modelId="{2C110C4D-93AF-4534-AF59-6E922D6AC0D9}">
      <dgm:prSet phldrT="[文本]"/>
      <dgm:spPr/>
      <dgm:t>
        <a:bodyPr/>
        <a:lstStyle/>
        <a:p>
          <a:r>
            <a:rPr lang="zh-CN" altLang="en-US" dirty="0" smtClean="0"/>
            <a:t>逐步积累，无捷径可走</a:t>
          </a:r>
          <a:endParaRPr lang="zh-CN" altLang="en-US" dirty="0"/>
        </a:p>
      </dgm:t>
    </dgm:pt>
    <dgm:pt modelId="{8461D01E-2CCF-456B-82E7-D9FB1FBAE306}" cxnId="{3FF7218C-1C2A-4942-B9E8-133CFA194105}" type="parTrans">
      <dgm:prSet/>
      <dgm:spPr/>
      <dgm:t>
        <a:bodyPr/>
        <a:lstStyle/>
        <a:p>
          <a:endParaRPr lang="zh-CN" altLang="en-US"/>
        </a:p>
      </dgm:t>
    </dgm:pt>
    <dgm:pt modelId="{0144EED4-DBC3-473E-95D4-D0CC2808CFBC}" cxnId="{3FF7218C-1C2A-4942-B9E8-133CFA194105}" type="sibTrans">
      <dgm:prSet/>
      <dgm:spPr/>
      <dgm:t>
        <a:bodyPr/>
        <a:lstStyle/>
        <a:p>
          <a:endParaRPr lang="zh-CN" altLang="en-US"/>
        </a:p>
      </dgm:t>
    </dgm:pt>
    <dgm:pt modelId="{0D421640-F50B-469C-B6A7-CDFB2CFC340D}">
      <dgm:prSet phldrT="[文本]"/>
      <dgm:spPr/>
      <dgm:t>
        <a:bodyPr/>
        <a:lstStyle/>
        <a:p>
          <a:r>
            <a:rPr lang="zh-CN" altLang="en-US" dirty="0" smtClean="0"/>
            <a:t>在于反复练习</a:t>
          </a:r>
          <a:endParaRPr lang="zh-CN" altLang="en-US" dirty="0"/>
        </a:p>
      </dgm:t>
    </dgm:pt>
    <dgm:pt modelId="{09C83F38-94AB-44C3-8BA6-D3D03AE60C89}" cxnId="{FAF50F3F-749B-4BD2-9116-22A805307936}" type="parTrans">
      <dgm:prSet/>
      <dgm:spPr/>
      <dgm:t>
        <a:bodyPr/>
        <a:lstStyle/>
        <a:p>
          <a:endParaRPr lang="zh-CN" altLang="en-US"/>
        </a:p>
      </dgm:t>
    </dgm:pt>
    <dgm:pt modelId="{45801A2E-0861-47D0-BF9A-087E8AE0DEBD}" cxnId="{FAF50F3F-749B-4BD2-9116-22A805307936}" type="sibTrans">
      <dgm:prSet/>
      <dgm:spPr/>
      <dgm:t>
        <a:bodyPr/>
        <a:lstStyle/>
        <a:p>
          <a:endParaRPr lang="zh-CN" altLang="en-US"/>
        </a:p>
      </dgm:t>
    </dgm:pt>
    <dgm:pt modelId="{2BB55D56-12B9-4CF6-BBCB-E0532E7A4DB9}">
      <dgm:prSet phldrT="[文本]"/>
      <dgm:spPr/>
      <dgm:t>
        <a:bodyPr/>
        <a:lstStyle/>
        <a:p>
          <a:r>
            <a:rPr lang="zh-CN" altLang="en-US" dirty="0" smtClean="0"/>
            <a:t>让每一次演讲都成功！</a:t>
          </a:r>
          <a:endParaRPr lang="zh-CN" altLang="en-US" dirty="0"/>
        </a:p>
      </dgm:t>
    </dgm:pt>
    <dgm:pt modelId="{023D4868-76F7-420E-B261-468FCC879010}" cxnId="{42C7AA40-FA81-4329-BD42-14F3F7A8D555}" type="parTrans">
      <dgm:prSet/>
      <dgm:spPr/>
      <dgm:t>
        <a:bodyPr/>
        <a:lstStyle/>
        <a:p>
          <a:endParaRPr lang="zh-CN" altLang="en-US"/>
        </a:p>
      </dgm:t>
    </dgm:pt>
    <dgm:pt modelId="{82EF7714-F317-40F2-AD95-12E4434D834E}" cxnId="{42C7AA40-FA81-4329-BD42-14F3F7A8D555}" type="sibTrans">
      <dgm:prSet/>
      <dgm:spPr/>
      <dgm:t>
        <a:bodyPr/>
        <a:lstStyle/>
        <a:p>
          <a:endParaRPr lang="zh-CN" altLang="en-US"/>
        </a:p>
      </dgm:t>
    </dgm:pt>
    <dgm:pt modelId="{42756F66-01AD-46DC-A5FE-2D32F7F01809}" type="pres">
      <dgm:prSet presAssocID="{6127669C-22C6-4330-9E47-342EACA0958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D4650D2-D94E-44CC-B3E2-2957AD767AB7}" type="pres">
      <dgm:prSet presAssocID="{E9EBF83F-28DF-4742-B4D6-6A7B47A710C8}" presName="circle1" presStyleLbl="node1" presStyleIdx="0" presStyleCnt="4"/>
      <dgm:spPr/>
    </dgm:pt>
    <dgm:pt modelId="{3E21402C-F7A3-46B0-BB13-AD96B2025D2B}" type="pres">
      <dgm:prSet presAssocID="{E9EBF83F-28DF-4742-B4D6-6A7B47A710C8}" presName="space" presStyleCnt="0"/>
      <dgm:spPr/>
    </dgm:pt>
    <dgm:pt modelId="{05491372-A65B-480B-BCB3-9515FE0DDD8A}" type="pres">
      <dgm:prSet presAssocID="{E9EBF83F-28DF-4742-B4D6-6A7B47A710C8}" presName="rect1" presStyleLbl="alignAcc1" presStyleIdx="0" presStyleCnt="4"/>
      <dgm:spPr/>
      <dgm:t>
        <a:bodyPr/>
        <a:lstStyle/>
        <a:p>
          <a:endParaRPr lang="zh-CN" altLang="en-US"/>
        </a:p>
      </dgm:t>
    </dgm:pt>
    <dgm:pt modelId="{B74EC109-D977-4F15-9C9C-A1632D471037}" type="pres">
      <dgm:prSet presAssocID="{133F3B06-0D3C-4EAE-807F-38185B8FC16B}" presName="vertSpace2" presStyleLbl="node1" presStyleIdx="0" presStyleCnt="4"/>
      <dgm:spPr/>
    </dgm:pt>
    <dgm:pt modelId="{EE8D3025-9EAA-433E-B87F-BDEADC1166FD}" type="pres">
      <dgm:prSet presAssocID="{133F3B06-0D3C-4EAE-807F-38185B8FC16B}" presName="circle2" presStyleLbl="node1" presStyleIdx="1" presStyleCnt="4"/>
      <dgm:spPr/>
    </dgm:pt>
    <dgm:pt modelId="{810936EC-D9D0-48E9-ADCA-D3445DD4D801}" type="pres">
      <dgm:prSet presAssocID="{133F3B06-0D3C-4EAE-807F-38185B8FC16B}" presName="rect2" presStyleLbl="alignAcc1" presStyleIdx="1" presStyleCnt="4"/>
      <dgm:spPr/>
      <dgm:t>
        <a:bodyPr/>
        <a:lstStyle/>
        <a:p>
          <a:endParaRPr lang="zh-CN" altLang="en-US"/>
        </a:p>
      </dgm:t>
    </dgm:pt>
    <dgm:pt modelId="{5B3FD2DD-FAD1-4CA4-9240-E06E3E2263F3}" type="pres">
      <dgm:prSet presAssocID="{D225CADD-DB87-4F77-AFBE-A5597E1D5655}" presName="vertSpace3" presStyleLbl="node1" presStyleIdx="1" presStyleCnt="4"/>
      <dgm:spPr/>
    </dgm:pt>
    <dgm:pt modelId="{54DD476F-596C-4D21-8A75-027D3529F18E}" type="pres">
      <dgm:prSet presAssocID="{D225CADD-DB87-4F77-AFBE-A5597E1D5655}" presName="circle3" presStyleLbl="node1" presStyleIdx="2" presStyleCnt="4"/>
      <dgm:spPr/>
    </dgm:pt>
    <dgm:pt modelId="{FE6BE9F0-AF9E-4F83-AB53-906545E32F84}" type="pres">
      <dgm:prSet presAssocID="{D225CADD-DB87-4F77-AFBE-A5597E1D5655}" presName="rect3" presStyleLbl="alignAcc1" presStyleIdx="2" presStyleCnt="4"/>
      <dgm:spPr/>
      <dgm:t>
        <a:bodyPr/>
        <a:lstStyle/>
        <a:p>
          <a:endParaRPr lang="zh-CN" altLang="en-US"/>
        </a:p>
      </dgm:t>
    </dgm:pt>
    <dgm:pt modelId="{57A73C1F-456D-448E-B983-1A811D8D1166}" type="pres">
      <dgm:prSet presAssocID="{A588B3FC-E8CC-4EAF-82F2-56006B157A79}" presName="vertSpace4" presStyleLbl="node1" presStyleIdx="2" presStyleCnt="4"/>
      <dgm:spPr/>
    </dgm:pt>
    <dgm:pt modelId="{9241C086-93B1-48CF-8042-11EE74B1D73A}" type="pres">
      <dgm:prSet presAssocID="{A588B3FC-E8CC-4EAF-82F2-56006B157A79}" presName="circle4" presStyleLbl="node1" presStyleIdx="3" presStyleCnt="4"/>
      <dgm:spPr/>
    </dgm:pt>
    <dgm:pt modelId="{380E06CB-85C9-4C61-A48F-678BB5BF61A0}" type="pres">
      <dgm:prSet presAssocID="{A588B3FC-E8CC-4EAF-82F2-56006B157A79}" presName="rect4" presStyleLbl="alignAcc1" presStyleIdx="3" presStyleCnt="4"/>
      <dgm:spPr/>
      <dgm:t>
        <a:bodyPr/>
        <a:lstStyle/>
        <a:p>
          <a:endParaRPr lang="zh-CN" altLang="en-US"/>
        </a:p>
      </dgm:t>
    </dgm:pt>
    <dgm:pt modelId="{0FAC37E2-53CE-4834-8618-0B418ACA5401}" type="pres">
      <dgm:prSet presAssocID="{E9EBF83F-28DF-4742-B4D6-6A7B47A710C8}" presName="rect1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80AA930-B6C0-48E3-9F13-FF83B2CF67A3}" type="pres">
      <dgm:prSet presAssocID="{E9EBF83F-28DF-4742-B4D6-6A7B47A710C8}" presName="rect1ChTx" presStyleLbl="alignAcc1" presStyleIdx="3" presStyleCnt="4" custScaleX="11884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AC0A1E-995B-4051-ABF4-428C7AB2BE73}" type="pres">
      <dgm:prSet presAssocID="{133F3B06-0D3C-4EAE-807F-38185B8FC16B}" presName="rect2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6903A1-CE72-4CC2-8163-11E7F5970DAA}" type="pres">
      <dgm:prSet presAssocID="{133F3B06-0D3C-4EAE-807F-38185B8FC16B}" presName="rect2ChTx" presStyleLbl="alignAcc1" presStyleIdx="3" presStyleCnt="4" custScaleX="11884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A1F47F-AB6F-4879-99CC-775952716B04}" type="pres">
      <dgm:prSet presAssocID="{D225CADD-DB87-4F77-AFBE-A5597E1D5655}" presName="rect3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2E622F1-D99A-410B-BC04-7AF95A8D0BC2}" type="pres">
      <dgm:prSet presAssocID="{D225CADD-DB87-4F77-AFBE-A5597E1D5655}" presName="rect3ChTx" presStyleLbl="alignAcc1" presStyleIdx="3" presStyleCnt="4" custScaleX="11884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F2C8B8-F0C1-4E02-8E9D-23E8CC3EE3C7}" type="pres">
      <dgm:prSet presAssocID="{A588B3FC-E8CC-4EAF-82F2-56006B157A79}" presName="rect4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3D9BE94-0DA9-43C5-BD63-43562BAE459E}" type="pres">
      <dgm:prSet presAssocID="{A588B3FC-E8CC-4EAF-82F2-56006B157A79}" presName="rect4ChTx" presStyleLbl="alignAcc1" presStyleIdx="3" presStyleCnt="4" custScaleX="11884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2C7AA40-FA81-4329-BD42-14F3F7A8D555}" srcId="{A588B3FC-E8CC-4EAF-82F2-56006B157A79}" destId="{2BB55D56-12B9-4CF6-BBCB-E0532E7A4DB9}" srcOrd="1" destOrd="0" parTransId="{023D4868-76F7-420E-B261-468FCC879010}" sibTransId="{82EF7714-F317-40F2-AD95-12E4434D834E}"/>
    <dgm:cxn modelId="{535E76D3-05F9-4B6E-83A1-1F4CB5C6C9DD}" type="presOf" srcId="{09CFA340-0549-474D-9187-34613CB5F8B6}" destId="{E2E622F1-D99A-410B-BC04-7AF95A8D0BC2}" srcOrd="0" destOrd="0" presId="urn:microsoft.com/office/officeart/2005/8/layout/target3"/>
    <dgm:cxn modelId="{DECDAFFC-3638-445B-B996-9ED320401224}" type="presOf" srcId="{E9EBF83F-28DF-4742-B4D6-6A7B47A710C8}" destId="{05491372-A65B-480B-BCB3-9515FE0DDD8A}" srcOrd="0" destOrd="0" presId="urn:microsoft.com/office/officeart/2005/8/layout/target3"/>
    <dgm:cxn modelId="{5F9E633D-B657-4242-B494-F12316024BD6}" type="presOf" srcId="{A588B3FC-E8CC-4EAF-82F2-56006B157A79}" destId="{380E06CB-85C9-4C61-A48F-678BB5BF61A0}" srcOrd="0" destOrd="0" presId="urn:microsoft.com/office/officeart/2005/8/layout/target3"/>
    <dgm:cxn modelId="{48217F61-12AA-4DB7-A0E0-C140EEE17BC8}" srcId="{6127669C-22C6-4330-9E47-342EACA09587}" destId="{E9EBF83F-28DF-4742-B4D6-6A7B47A710C8}" srcOrd="0" destOrd="0" parTransId="{1A5A1D2E-19DA-49EC-8C20-79B8C9B9406E}" sibTransId="{34707B6D-87FB-43C3-ACFB-4B9406E9A207}"/>
    <dgm:cxn modelId="{17CC9D0E-4650-4A11-BB96-4EC4A6FB3E91}" srcId="{133F3B06-0D3C-4EAE-807F-38185B8FC16B}" destId="{33B728F3-5F9A-4B27-9C70-ABE723215B58}" srcOrd="1" destOrd="0" parTransId="{3DE0A64A-E096-4635-AC8B-CA9605B07B40}" sibTransId="{A40F53D0-FCB7-4AB2-B65E-828B196F1AA1}"/>
    <dgm:cxn modelId="{DDDD0B3E-A453-4788-A112-9A9630AA6D6A}" srcId="{133F3B06-0D3C-4EAE-807F-38185B8FC16B}" destId="{6B4FD455-825B-4979-ACC7-C815784A183C}" srcOrd="0" destOrd="0" parTransId="{E53FF1FD-F7DB-4B6B-AA96-A3E3CD4F33D5}" sibTransId="{E569D56C-5B81-4328-8EEF-7B5AE12803C9}"/>
    <dgm:cxn modelId="{D95F4C25-6FEF-414C-BC13-B20323AD98A3}" type="presOf" srcId="{E9EBF83F-28DF-4742-B4D6-6A7B47A710C8}" destId="{0FAC37E2-53CE-4834-8618-0B418ACA5401}" srcOrd="1" destOrd="0" presId="urn:microsoft.com/office/officeart/2005/8/layout/target3"/>
    <dgm:cxn modelId="{A8034F54-7DF8-4E34-8F76-0FF345836186}" srcId="{E9EBF83F-28DF-4742-B4D6-6A7B47A710C8}" destId="{40F795FD-A4B9-48A4-AF83-F42F34706B96}" srcOrd="0" destOrd="0" parTransId="{5C80B36B-A4A3-4ECD-93B5-DEA8C3790322}" sibTransId="{9454E0A2-3748-4BD5-AA00-284C04F4D470}"/>
    <dgm:cxn modelId="{EBFA35AD-3755-4BE4-9932-11F57E7A2657}" type="presOf" srcId="{D225CADD-DB87-4F77-AFBE-A5597E1D5655}" destId="{D1A1F47F-AB6F-4879-99CC-775952716B04}" srcOrd="1" destOrd="0" presId="urn:microsoft.com/office/officeart/2005/8/layout/target3"/>
    <dgm:cxn modelId="{5456C136-606C-4595-92CA-678403AB1982}" type="presOf" srcId="{133F3B06-0D3C-4EAE-807F-38185B8FC16B}" destId="{810936EC-D9D0-48E9-ADCA-D3445DD4D801}" srcOrd="0" destOrd="0" presId="urn:microsoft.com/office/officeart/2005/8/layout/target3"/>
    <dgm:cxn modelId="{5A6A03FC-1C9D-47C0-99CF-9EB9EEA318EA}" type="presOf" srcId="{D225CADD-DB87-4F77-AFBE-A5597E1D5655}" destId="{FE6BE9F0-AF9E-4F83-AB53-906545E32F84}" srcOrd="0" destOrd="0" presId="urn:microsoft.com/office/officeart/2005/8/layout/target3"/>
    <dgm:cxn modelId="{F5F8B514-4E13-4EE2-8AE0-87DC46592D8C}" type="presOf" srcId="{40F795FD-A4B9-48A4-AF83-F42F34706B96}" destId="{480AA930-B6C0-48E3-9F13-FF83B2CF67A3}" srcOrd="0" destOrd="0" presId="urn:microsoft.com/office/officeart/2005/8/layout/target3"/>
    <dgm:cxn modelId="{2DEEF806-403C-4AA2-87D4-1C28CA9A4402}" srcId="{6127669C-22C6-4330-9E47-342EACA09587}" destId="{A588B3FC-E8CC-4EAF-82F2-56006B157A79}" srcOrd="3" destOrd="0" parTransId="{D0DE1751-E63F-4255-B8DC-832A8EC6D379}" sibTransId="{67DF3DED-191F-4EAE-AFA9-CCD7A1276993}"/>
    <dgm:cxn modelId="{71BD874D-DA55-4FD4-949B-708E879DD58E}" type="presOf" srcId="{2C110C4D-93AF-4534-AF59-6E922D6AC0D9}" destId="{E2E622F1-D99A-410B-BC04-7AF95A8D0BC2}" srcOrd="0" destOrd="1" presId="urn:microsoft.com/office/officeart/2005/8/layout/target3"/>
    <dgm:cxn modelId="{FAF50F3F-749B-4BD2-9116-22A805307936}" srcId="{E9EBF83F-28DF-4742-B4D6-6A7B47A710C8}" destId="{0D421640-F50B-469C-B6A7-CDFB2CFC340D}" srcOrd="1" destOrd="0" parTransId="{09C83F38-94AB-44C3-8BA6-D3D03AE60C89}" sibTransId="{45801A2E-0861-47D0-BF9A-087E8AE0DEBD}"/>
    <dgm:cxn modelId="{3EE8E15D-E384-4C84-AF59-AD464B21BDB7}" type="presOf" srcId="{0D421640-F50B-469C-B6A7-CDFB2CFC340D}" destId="{480AA930-B6C0-48E3-9F13-FF83B2CF67A3}" srcOrd="0" destOrd="1" presId="urn:microsoft.com/office/officeart/2005/8/layout/target3"/>
    <dgm:cxn modelId="{3FF7218C-1C2A-4942-B9E8-133CFA194105}" srcId="{D225CADD-DB87-4F77-AFBE-A5597E1D5655}" destId="{2C110C4D-93AF-4534-AF59-6E922D6AC0D9}" srcOrd="1" destOrd="0" parTransId="{8461D01E-2CCF-456B-82E7-D9FB1FBAE306}" sibTransId="{0144EED4-DBC3-473E-95D4-D0CC2808CFBC}"/>
    <dgm:cxn modelId="{BEB1796C-E333-48A2-966B-7D80734C07E4}" srcId="{A588B3FC-E8CC-4EAF-82F2-56006B157A79}" destId="{36EBCAC8-3E5F-461C-A22B-88CC7EF88F0C}" srcOrd="0" destOrd="0" parTransId="{4D4B6269-179D-4B85-A50B-F13855F194B7}" sibTransId="{D290D735-96B2-4DA4-AF26-6EBCBA768B2F}"/>
    <dgm:cxn modelId="{1DA7F845-27E4-4B48-8F57-133EA5DDE1BD}" srcId="{D225CADD-DB87-4F77-AFBE-A5597E1D5655}" destId="{09CFA340-0549-474D-9187-34613CB5F8B6}" srcOrd="0" destOrd="0" parTransId="{7DBBFCBE-E6A6-4086-865D-D27FEE591A91}" sibTransId="{68B2DF3F-44FB-46C2-B59D-CF1481AE324F}"/>
    <dgm:cxn modelId="{E98F1A80-AB4F-4630-985A-2E28E529D19A}" type="presOf" srcId="{6127669C-22C6-4330-9E47-342EACA09587}" destId="{42756F66-01AD-46DC-A5FE-2D32F7F01809}" srcOrd="0" destOrd="0" presId="urn:microsoft.com/office/officeart/2005/8/layout/target3"/>
    <dgm:cxn modelId="{504172AC-F66B-455B-AEF9-007BABAC7BC4}" type="presOf" srcId="{2BB55D56-12B9-4CF6-BBCB-E0532E7A4DB9}" destId="{33D9BE94-0DA9-43C5-BD63-43562BAE459E}" srcOrd="0" destOrd="1" presId="urn:microsoft.com/office/officeart/2005/8/layout/target3"/>
    <dgm:cxn modelId="{3DC2CB93-0EC5-4903-8629-4644FD2219ED}" type="presOf" srcId="{6B4FD455-825B-4979-ACC7-C815784A183C}" destId="{4E6903A1-CE72-4CC2-8163-11E7F5970DAA}" srcOrd="0" destOrd="0" presId="urn:microsoft.com/office/officeart/2005/8/layout/target3"/>
    <dgm:cxn modelId="{13B17D7E-69A5-458F-8756-D4B316C955D5}" srcId="{6127669C-22C6-4330-9E47-342EACA09587}" destId="{133F3B06-0D3C-4EAE-807F-38185B8FC16B}" srcOrd="1" destOrd="0" parTransId="{211FADDB-3BAC-44F5-9DC3-89C7F46EA737}" sibTransId="{314532BB-2103-4865-9814-21092D67823F}"/>
    <dgm:cxn modelId="{5EE05821-BDB8-4D3A-9CD6-BABE9A22BCDF}" type="presOf" srcId="{33B728F3-5F9A-4B27-9C70-ABE723215B58}" destId="{4E6903A1-CE72-4CC2-8163-11E7F5970DAA}" srcOrd="0" destOrd="1" presId="urn:microsoft.com/office/officeart/2005/8/layout/target3"/>
    <dgm:cxn modelId="{4EF22974-2200-49BD-BA4C-83E7842D6D9F}" type="presOf" srcId="{36EBCAC8-3E5F-461C-A22B-88CC7EF88F0C}" destId="{33D9BE94-0DA9-43C5-BD63-43562BAE459E}" srcOrd="0" destOrd="0" presId="urn:microsoft.com/office/officeart/2005/8/layout/target3"/>
    <dgm:cxn modelId="{8F494F51-EEA0-46CB-B431-DD4D4D1D8202}" type="presOf" srcId="{A588B3FC-E8CC-4EAF-82F2-56006B157A79}" destId="{05F2C8B8-F0C1-4E02-8E9D-23E8CC3EE3C7}" srcOrd="1" destOrd="0" presId="urn:microsoft.com/office/officeart/2005/8/layout/target3"/>
    <dgm:cxn modelId="{04F650D5-9599-4AEB-9913-52429E400389}" type="presOf" srcId="{133F3B06-0D3C-4EAE-807F-38185B8FC16B}" destId="{1AAC0A1E-995B-4051-ABF4-428C7AB2BE73}" srcOrd="1" destOrd="0" presId="urn:microsoft.com/office/officeart/2005/8/layout/target3"/>
    <dgm:cxn modelId="{FDEA0D78-483B-444F-A9E3-5ADD46419451}" srcId="{6127669C-22C6-4330-9E47-342EACA09587}" destId="{D225CADD-DB87-4F77-AFBE-A5597E1D5655}" srcOrd="2" destOrd="0" parTransId="{9381BE73-C380-4314-844E-3E68CA2B2C6C}" sibTransId="{2567505D-6A7D-4281-AA8D-E2CC6CEDA0D3}"/>
    <dgm:cxn modelId="{9992F8AF-1934-4988-810C-C28E6A40AE48}" type="presParOf" srcId="{42756F66-01AD-46DC-A5FE-2D32F7F01809}" destId="{DD4650D2-D94E-44CC-B3E2-2957AD767AB7}" srcOrd="0" destOrd="0" presId="urn:microsoft.com/office/officeart/2005/8/layout/target3"/>
    <dgm:cxn modelId="{3DADDE46-F163-429D-87F5-BDA8D169124C}" type="presParOf" srcId="{42756F66-01AD-46DC-A5FE-2D32F7F01809}" destId="{3E21402C-F7A3-46B0-BB13-AD96B2025D2B}" srcOrd="1" destOrd="0" presId="urn:microsoft.com/office/officeart/2005/8/layout/target3"/>
    <dgm:cxn modelId="{27163971-B1D3-4341-AAA1-4D014BFAD7FD}" type="presParOf" srcId="{42756F66-01AD-46DC-A5FE-2D32F7F01809}" destId="{05491372-A65B-480B-BCB3-9515FE0DDD8A}" srcOrd="2" destOrd="0" presId="urn:microsoft.com/office/officeart/2005/8/layout/target3"/>
    <dgm:cxn modelId="{13FC3C47-C5F6-4638-B14A-81127E68D590}" type="presParOf" srcId="{42756F66-01AD-46DC-A5FE-2D32F7F01809}" destId="{B74EC109-D977-4F15-9C9C-A1632D471037}" srcOrd="3" destOrd="0" presId="urn:microsoft.com/office/officeart/2005/8/layout/target3"/>
    <dgm:cxn modelId="{01ABBE05-F4C3-4CF0-8060-B5E7AC0C517F}" type="presParOf" srcId="{42756F66-01AD-46DC-A5FE-2D32F7F01809}" destId="{EE8D3025-9EAA-433E-B87F-BDEADC1166FD}" srcOrd="4" destOrd="0" presId="urn:microsoft.com/office/officeart/2005/8/layout/target3"/>
    <dgm:cxn modelId="{F74F8378-2428-49FD-8104-3BF3D2496FDA}" type="presParOf" srcId="{42756F66-01AD-46DC-A5FE-2D32F7F01809}" destId="{810936EC-D9D0-48E9-ADCA-D3445DD4D801}" srcOrd="5" destOrd="0" presId="urn:microsoft.com/office/officeart/2005/8/layout/target3"/>
    <dgm:cxn modelId="{8ABBF623-86A8-4B52-88FC-8E0D671AB77B}" type="presParOf" srcId="{42756F66-01AD-46DC-A5FE-2D32F7F01809}" destId="{5B3FD2DD-FAD1-4CA4-9240-E06E3E2263F3}" srcOrd="6" destOrd="0" presId="urn:microsoft.com/office/officeart/2005/8/layout/target3"/>
    <dgm:cxn modelId="{63C584A1-7C35-4A8C-BE66-21EFA0DB4425}" type="presParOf" srcId="{42756F66-01AD-46DC-A5FE-2D32F7F01809}" destId="{54DD476F-596C-4D21-8A75-027D3529F18E}" srcOrd="7" destOrd="0" presId="urn:microsoft.com/office/officeart/2005/8/layout/target3"/>
    <dgm:cxn modelId="{6F9F9B72-B3E6-44E4-9BCC-C723139A8F6C}" type="presParOf" srcId="{42756F66-01AD-46DC-A5FE-2D32F7F01809}" destId="{FE6BE9F0-AF9E-4F83-AB53-906545E32F84}" srcOrd="8" destOrd="0" presId="urn:microsoft.com/office/officeart/2005/8/layout/target3"/>
    <dgm:cxn modelId="{880C933C-14D2-43B4-8AC8-864F898EEB1D}" type="presParOf" srcId="{42756F66-01AD-46DC-A5FE-2D32F7F01809}" destId="{57A73C1F-456D-448E-B983-1A811D8D1166}" srcOrd="9" destOrd="0" presId="urn:microsoft.com/office/officeart/2005/8/layout/target3"/>
    <dgm:cxn modelId="{C5A95471-708C-415D-8A1B-E34A116D473D}" type="presParOf" srcId="{42756F66-01AD-46DC-A5FE-2D32F7F01809}" destId="{9241C086-93B1-48CF-8042-11EE74B1D73A}" srcOrd="10" destOrd="0" presId="urn:microsoft.com/office/officeart/2005/8/layout/target3"/>
    <dgm:cxn modelId="{E9595E19-204E-44C0-9A4A-C7C5FE430C80}" type="presParOf" srcId="{42756F66-01AD-46DC-A5FE-2D32F7F01809}" destId="{380E06CB-85C9-4C61-A48F-678BB5BF61A0}" srcOrd="11" destOrd="0" presId="urn:microsoft.com/office/officeart/2005/8/layout/target3"/>
    <dgm:cxn modelId="{BA235E77-C5B1-4D20-B858-B3305BFB1172}" type="presParOf" srcId="{42756F66-01AD-46DC-A5FE-2D32F7F01809}" destId="{0FAC37E2-53CE-4834-8618-0B418ACA5401}" srcOrd="12" destOrd="0" presId="urn:microsoft.com/office/officeart/2005/8/layout/target3"/>
    <dgm:cxn modelId="{F368D903-8ED5-47D5-B0E6-5B4BFF0E3D30}" type="presParOf" srcId="{42756F66-01AD-46DC-A5FE-2D32F7F01809}" destId="{480AA930-B6C0-48E3-9F13-FF83B2CF67A3}" srcOrd="13" destOrd="0" presId="urn:microsoft.com/office/officeart/2005/8/layout/target3"/>
    <dgm:cxn modelId="{810AF322-3631-4D7D-ADD7-CA6C8A91628F}" type="presParOf" srcId="{42756F66-01AD-46DC-A5FE-2D32F7F01809}" destId="{1AAC0A1E-995B-4051-ABF4-428C7AB2BE73}" srcOrd="14" destOrd="0" presId="urn:microsoft.com/office/officeart/2005/8/layout/target3"/>
    <dgm:cxn modelId="{BA36982D-1BEE-4457-A9E9-61B9A0FE1359}" type="presParOf" srcId="{42756F66-01AD-46DC-A5FE-2D32F7F01809}" destId="{4E6903A1-CE72-4CC2-8163-11E7F5970DAA}" srcOrd="15" destOrd="0" presId="urn:microsoft.com/office/officeart/2005/8/layout/target3"/>
    <dgm:cxn modelId="{1F8B0AEC-5045-4F9C-B276-CB40F2D7EC0D}" type="presParOf" srcId="{42756F66-01AD-46DC-A5FE-2D32F7F01809}" destId="{D1A1F47F-AB6F-4879-99CC-775952716B04}" srcOrd="16" destOrd="0" presId="urn:microsoft.com/office/officeart/2005/8/layout/target3"/>
    <dgm:cxn modelId="{013B1739-BB81-470A-9819-B4BF4A8B3A95}" type="presParOf" srcId="{42756F66-01AD-46DC-A5FE-2D32F7F01809}" destId="{E2E622F1-D99A-410B-BC04-7AF95A8D0BC2}" srcOrd="17" destOrd="0" presId="urn:microsoft.com/office/officeart/2005/8/layout/target3"/>
    <dgm:cxn modelId="{7211B932-07F7-4F1F-8C79-C2C27C1FFD85}" type="presParOf" srcId="{42756F66-01AD-46DC-A5FE-2D32F7F01809}" destId="{05F2C8B8-F0C1-4E02-8E9D-23E8CC3EE3C7}" srcOrd="18" destOrd="0" presId="urn:microsoft.com/office/officeart/2005/8/layout/target3"/>
    <dgm:cxn modelId="{08152CE7-9429-466E-8B08-7A0CA9E796FF}" type="presParOf" srcId="{42756F66-01AD-46DC-A5FE-2D32F7F01809}" destId="{33D9BE94-0DA9-43C5-BD63-43562BAE459E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4650D2-D94E-44CC-B3E2-2957AD767AB7}">
      <dsp:nvSpPr>
        <dsp:cNvPr id="0" name=""/>
        <dsp:cNvSpPr/>
      </dsp:nvSpPr>
      <dsp:spPr>
        <a:xfrm>
          <a:off x="-113084" y="871531"/>
          <a:ext cx="4114828" cy="411482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491372-A65B-480B-BCB3-9515FE0DDD8A}">
      <dsp:nvSpPr>
        <dsp:cNvPr id="0" name=""/>
        <dsp:cNvSpPr/>
      </dsp:nvSpPr>
      <dsp:spPr>
        <a:xfrm>
          <a:off x="1944329" y="871531"/>
          <a:ext cx="4800633" cy="41148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/>
            <a:t>基本功</a:t>
          </a:r>
          <a:endParaRPr lang="zh-CN" altLang="en-US" sz="2800" b="1" kern="1200" dirty="0"/>
        </a:p>
      </dsp:txBody>
      <dsp:txXfrm>
        <a:off x="1944329" y="871531"/>
        <a:ext cx="2400316" cy="874401"/>
      </dsp:txXfrm>
    </dsp:sp>
    <dsp:sp modelId="{EE8D3025-9EAA-433E-B87F-BDEADC1166FD}">
      <dsp:nvSpPr>
        <dsp:cNvPr id="0" name=""/>
        <dsp:cNvSpPr/>
      </dsp:nvSpPr>
      <dsp:spPr>
        <a:xfrm>
          <a:off x="426986" y="1745932"/>
          <a:ext cx="3034686" cy="303468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936EC-D9D0-48E9-ADCA-D3445DD4D801}">
      <dsp:nvSpPr>
        <dsp:cNvPr id="0" name=""/>
        <dsp:cNvSpPr/>
      </dsp:nvSpPr>
      <dsp:spPr>
        <a:xfrm>
          <a:off x="1944329" y="1745932"/>
          <a:ext cx="4800633" cy="30346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/>
            <a:t>技巧</a:t>
          </a:r>
          <a:endParaRPr lang="zh-CN" altLang="en-US" sz="2800" b="1" kern="1200" dirty="0"/>
        </a:p>
      </dsp:txBody>
      <dsp:txXfrm>
        <a:off x="1944329" y="1745932"/>
        <a:ext cx="2400316" cy="874401"/>
      </dsp:txXfrm>
    </dsp:sp>
    <dsp:sp modelId="{54DD476F-596C-4D21-8A75-027D3529F18E}">
      <dsp:nvSpPr>
        <dsp:cNvPr id="0" name=""/>
        <dsp:cNvSpPr/>
      </dsp:nvSpPr>
      <dsp:spPr>
        <a:xfrm>
          <a:off x="967057" y="2620333"/>
          <a:ext cx="1954543" cy="195454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6BE9F0-AF9E-4F83-AB53-906545E32F84}">
      <dsp:nvSpPr>
        <dsp:cNvPr id="0" name=""/>
        <dsp:cNvSpPr/>
      </dsp:nvSpPr>
      <dsp:spPr>
        <a:xfrm>
          <a:off x="1944329" y="2620333"/>
          <a:ext cx="4800633" cy="195454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/>
            <a:t>底蕴</a:t>
          </a:r>
          <a:endParaRPr lang="zh-CN" altLang="en-US" sz="2800" b="1" kern="1200" dirty="0"/>
        </a:p>
      </dsp:txBody>
      <dsp:txXfrm>
        <a:off x="1944329" y="2620333"/>
        <a:ext cx="2400316" cy="874401"/>
      </dsp:txXfrm>
    </dsp:sp>
    <dsp:sp modelId="{9241C086-93B1-48CF-8042-11EE74B1D73A}">
      <dsp:nvSpPr>
        <dsp:cNvPr id="0" name=""/>
        <dsp:cNvSpPr/>
      </dsp:nvSpPr>
      <dsp:spPr>
        <a:xfrm>
          <a:off x="1507128" y="3494734"/>
          <a:ext cx="874401" cy="87440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0E06CB-85C9-4C61-A48F-678BB5BF61A0}">
      <dsp:nvSpPr>
        <dsp:cNvPr id="0" name=""/>
        <dsp:cNvSpPr/>
      </dsp:nvSpPr>
      <dsp:spPr>
        <a:xfrm>
          <a:off x="1944329" y="3494734"/>
          <a:ext cx="4800633" cy="8744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b="1" kern="1200" dirty="0" smtClean="0"/>
            <a:t>欲望</a:t>
          </a:r>
          <a:endParaRPr lang="zh-CN" altLang="en-US" sz="3100" kern="1200" dirty="0"/>
        </a:p>
      </dsp:txBody>
      <dsp:txXfrm>
        <a:off x="1944329" y="3494734"/>
        <a:ext cx="2400316" cy="874401"/>
      </dsp:txXfrm>
    </dsp:sp>
    <dsp:sp modelId="{480AA930-B6C0-48E3-9F13-FF83B2CF67A3}">
      <dsp:nvSpPr>
        <dsp:cNvPr id="0" name=""/>
        <dsp:cNvSpPr/>
      </dsp:nvSpPr>
      <dsp:spPr>
        <a:xfrm>
          <a:off x="4118476" y="871531"/>
          <a:ext cx="2852656" cy="874401"/>
        </a:xfrm>
        <a:prstGeom prst="rect">
          <a:avLst/>
        </a:prstGeom>
        <a:noFill/>
        <a:ln w="425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/>
            <a:t>务必扎实</a:t>
          </a:r>
          <a:endParaRPr lang="zh-CN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/>
            <a:t>在于反复练习</a:t>
          </a:r>
          <a:endParaRPr lang="zh-CN" altLang="en-US" sz="1600" kern="1200" dirty="0"/>
        </a:p>
      </dsp:txBody>
      <dsp:txXfrm>
        <a:off x="4118476" y="871531"/>
        <a:ext cx="2852656" cy="874401"/>
      </dsp:txXfrm>
    </dsp:sp>
    <dsp:sp modelId="{4E6903A1-CE72-4CC2-8163-11E7F5970DAA}">
      <dsp:nvSpPr>
        <dsp:cNvPr id="0" name=""/>
        <dsp:cNvSpPr/>
      </dsp:nvSpPr>
      <dsp:spPr>
        <a:xfrm>
          <a:off x="4118476" y="1745932"/>
          <a:ext cx="2852656" cy="874401"/>
        </a:xfrm>
        <a:prstGeom prst="rect">
          <a:avLst/>
        </a:prstGeom>
        <a:noFill/>
        <a:ln w="425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/>
            <a:t>重点熟练几种技巧</a:t>
          </a:r>
          <a:endParaRPr lang="zh-CN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/>
            <a:t>不要贪多求全</a:t>
          </a:r>
          <a:endParaRPr lang="zh-CN" altLang="en-US" sz="1600" kern="1200" dirty="0"/>
        </a:p>
      </dsp:txBody>
      <dsp:txXfrm>
        <a:off x="4118476" y="1745932"/>
        <a:ext cx="2852656" cy="874401"/>
      </dsp:txXfrm>
    </dsp:sp>
    <dsp:sp modelId="{E2E622F1-D99A-410B-BC04-7AF95A8D0BC2}">
      <dsp:nvSpPr>
        <dsp:cNvPr id="0" name=""/>
        <dsp:cNvSpPr/>
      </dsp:nvSpPr>
      <dsp:spPr>
        <a:xfrm>
          <a:off x="4118476" y="2620333"/>
          <a:ext cx="2852656" cy="874401"/>
        </a:xfrm>
        <a:prstGeom prst="rect">
          <a:avLst/>
        </a:prstGeom>
        <a:noFill/>
        <a:ln w="425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/>
            <a:t>多读、听、看、想、写</a:t>
          </a:r>
          <a:endParaRPr lang="zh-CN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/>
            <a:t>逐步积累，无捷径可走</a:t>
          </a:r>
          <a:endParaRPr lang="zh-CN" altLang="en-US" sz="1600" kern="1200" dirty="0"/>
        </a:p>
      </dsp:txBody>
      <dsp:txXfrm>
        <a:off x="4118476" y="2620333"/>
        <a:ext cx="2852656" cy="874401"/>
      </dsp:txXfrm>
    </dsp:sp>
    <dsp:sp modelId="{33D9BE94-0DA9-43C5-BD63-43562BAE459E}">
      <dsp:nvSpPr>
        <dsp:cNvPr id="0" name=""/>
        <dsp:cNvSpPr/>
      </dsp:nvSpPr>
      <dsp:spPr>
        <a:xfrm>
          <a:off x="4118476" y="3494734"/>
          <a:ext cx="2852656" cy="874401"/>
        </a:xfrm>
        <a:prstGeom prst="rect">
          <a:avLst/>
        </a:prstGeom>
        <a:noFill/>
        <a:ln w="425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/>
            <a:t>随时提升</a:t>
          </a:r>
          <a:endParaRPr lang="zh-CN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/>
            <a:t>让每一次演讲都成功！</a:t>
          </a:r>
          <a:endParaRPr lang="zh-CN" altLang="en-US" sz="1600" kern="1200" dirty="0"/>
        </a:p>
      </dsp:txBody>
      <dsp:txXfrm>
        <a:off x="4118476" y="3494734"/>
        <a:ext cx="2852656" cy="874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C2A6F-99D0-4F49-9F72-92398ED310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54731-4415-4D3A-8214-132A8A122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EEEC9-88D0-4C94-BC51-E391907398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E77E6-A893-4052-858A-FAAEF7C9483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 descr="BG0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 userDrawn="1">
            <p:ph type="ctrTitle"/>
          </p:nvPr>
        </p:nvSpPr>
        <p:spPr>
          <a:xfrm>
            <a:off x="467544" y="889117"/>
            <a:ext cx="8278688" cy="1107703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/>
          </p:nvPr>
        </p:nvSpPr>
        <p:spPr>
          <a:xfrm>
            <a:off x="467544" y="1828396"/>
            <a:ext cx="8280920" cy="600472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主体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 descr="BG0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706090"/>
          </a:xfrm>
        </p:spPr>
        <p:txBody>
          <a:bodyPr>
            <a:normAutofit/>
          </a:bodyPr>
          <a:lstStyle>
            <a:lvl1pPr algn="l">
              <a:defRPr sz="2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857403"/>
          </a:xfrm>
        </p:spPr>
        <p:txBody>
          <a:bodyPr>
            <a:normAutofit/>
          </a:bodyPr>
          <a:lstStyle>
            <a:lvl1pPr marL="187325" indent="-187325" algn="just">
              <a:lnSpc>
                <a:spcPct val="150000"/>
              </a:lnSpc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l"/>
              <a:defRPr sz="2000"/>
            </a:lvl1pPr>
            <a:lvl2pPr marL="450850" indent="-268605" algn="just" defTabSz="-635">
              <a:lnSpc>
                <a:spcPct val="150000"/>
              </a:lnSpc>
              <a:buFont typeface="+mj-lt"/>
              <a:buAutoNum type="arabicPeriod"/>
              <a:tabLst>
                <a:tab pos="365125" algn="l"/>
              </a:tabLst>
              <a:defRPr sz="2000"/>
            </a:lvl2pPr>
            <a:lvl3pPr marL="717550" indent="-266700" algn="just">
              <a:lnSpc>
                <a:spcPct val="150000"/>
              </a:lnSpc>
              <a:buFont typeface="+mj-lt"/>
              <a:buAutoNum type="alphaLcParenR"/>
              <a:defRPr sz="2000"/>
            </a:lvl3pPr>
            <a:lvl4pPr algn="just">
              <a:lnSpc>
                <a:spcPct val="150000"/>
              </a:lnSpc>
              <a:defRPr sz="2000"/>
            </a:lvl4pPr>
            <a:lvl5pPr algn="just">
              <a:lnSpc>
                <a:spcPct val="150000"/>
              </a:lnSpc>
              <a:defRPr sz="20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cxnSp>
        <p:nvCxnSpPr>
          <p:cNvPr id="36" name="直接连接符 35"/>
          <p:cNvCxnSpPr/>
          <p:nvPr userDrawn="1"/>
        </p:nvCxnSpPr>
        <p:spPr>
          <a:xfrm>
            <a:off x="179388" y="980728"/>
            <a:ext cx="878522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 userDrawn="1"/>
        </p:nvSpPr>
        <p:spPr>
          <a:xfrm>
            <a:off x="8569108" y="6340024"/>
            <a:ext cx="432048" cy="432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 userDrawn="1"/>
        </p:nvSpPr>
        <p:spPr>
          <a:xfrm>
            <a:off x="8614362" y="6385278"/>
            <a:ext cx="341540" cy="34154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69108" y="6392982"/>
            <a:ext cx="432048" cy="31296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主体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 descr="BG0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706090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017760"/>
          </a:xfrm>
        </p:spPr>
        <p:txBody>
          <a:bodyPr>
            <a:normAutofit/>
          </a:bodyPr>
          <a:lstStyle>
            <a:lvl1pPr marL="187325" indent="-187325" algn="just">
              <a:lnSpc>
                <a:spcPct val="15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2000">
                <a:solidFill>
                  <a:schemeClr val="bg1"/>
                </a:solidFill>
              </a:defRPr>
            </a:lvl1pPr>
            <a:lvl2pPr marL="450850" indent="-268605" algn="just" defTabSz="-635">
              <a:lnSpc>
                <a:spcPct val="150000"/>
              </a:lnSpc>
              <a:buFont typeface="+mj-lt"/>
              <a:buAutoNum type="arabicPeriod"/>
              <a:tabLst>
                <a:tab pos="365125" algn="l"/>
              </a:tabLst>
              <a:defRPr sz="2000">
                <a:solidFill>
                  <a:schemeClr val="bg1"/>
                </a:solidFill>
              </a:defRPr>
            </a:lvl2pPr>
            <a:lvl3pPr marL="717550" indent="-266700" algn="just">
              <a:lnSpc>
                <a:spcPct val="150000"/>
              </a:lnSpc>
              <a:buFont typeface="+mj-lt"/>
              <a:buAutoNum type="alphaLcParenR"/>
              <a:defRPr sz="2000">
                <a:solidFill>
                  <a:schemeClr val="bg1"/>
                </a:solidFill>
              </a:defRPr>
            </a:lvl3pPr>
            <a:lvl4pPr algn="just">
              <a:lnSpc>
                <a:spcPct val="150000"/>
              </a:lnSpc>
              <a:defRPr sz="2000">
                <a:solidFill>
                  <a:schemeClr val="bg1"/>
                </a:solidFill>
              </a:defRPr>
            </a:lvl4pPr>
            <a:lvl5pPr algn="just">
              <a:lnSpc>
                <a:spcPct val="150000"/>
              </a:lnSpc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cxnSp>
        <p:nvCxnSpPr>
          <p:cNvPr id="36" name="直接连接符 35"/>
          <p:cNvCxnSpPr/>
          <p:nvPr userDrawn="1"/>
        </p:nvCxnSpPr>
        <p:spPr>
          <a:xfrm>
            <a:off x="179388" y="980728"/>
            <a:ext cx="878522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 userDrawn="1"/>
        </p:nvSpPr>
        <p:spPr>
          <a:xfrm>
            <a:off x="8569108" y="6340024"/>
            <a:ext cx="432048" cy="432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 userDrawn="1"/>
        </p:nvSpPr>
        <p:spPr>
          <a:xfrm>
            <a:off x="8614362" y="6385278"/>
            <a:ext cx="341540" cy="34154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69108" y="6392982"/>
            <a:ext cx="432048" cy="31296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 descr="BG00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714348" y="1768653"/>
            <a:ext cx="7772400" cy="720080"/>
          </a:xfrm>
        </p:spPr>
        <p:txBody>
          <a:bodyPr anchor="t"/>
          <a:lstStyle>
            <a:lvl1pPr algn="r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单击此处编辑章节题样式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714348" y="2500306"/>
            <a:ext cx="7772400" cy="378271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单击此处编辑章节副标题样式</a:t>
            </a:r>
            <a:endParaRPr lang="zh-CN" altLang="en-US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706090"/>
          </a:xfrm>
        </p:spPr>
        <p:txBody>
          <a:bodyPr>
            <a:normAutofit/>
          </a:bodyPr>
          <a:lstStyle>
            <a:lvl1pPr algn="l">
              <a:defRPr sz="2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79388" y="980728"/>
            <a:ext cx="878522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5400" dirty="0" smtClean="0"/>
              <a:t>演讲的基本概念</a:t>
            </a:r>
            <a:endParaRPr lang="zh-CN" altLang="en-US" sz="5400" dirty="0"/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zh-CN" altLang="en-US" sz="3200" dirty="0" smtClean="0"/>
              <a:t>演讲者：</a:t>
            </a:r>
            <a:r>
              <a:rPr lang="en-US" altLang="zh-CN" sz="3200" dirty="0" smtClean="0"/>
              <a:t>xxxxxxxxx</a:t>
            </a:r>
            <a:endParaRPr lang="en-US" altLang="zh-CN" sz="3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P1 </a:t>
            </a:r>
            <a:r>
              <a:rPr lang="zh-CN" altLang="en-US" dirty="0" smtClean="0"/>
              <a:t>演讲是什么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857364"/>
            <a:ext cx="7643866" cy="29462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演讲是我们影响他人、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塑造自己的关键手段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14877" y="0"/>
            <a:ext cx="4429124" cy="682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标题 1"/>
          <p:cNvSpPr txBox="1"/>
          <p:nvPr/>
        </p:nvSpPr>
        <p:spPr>
          <a:xfrm>
            <a:off x="714348" y="1643050"/>
            <a:ext cx="3714776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Part2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 smtClean="0">
                <a:latin typeface="+mj-lt"/>
                <a:ea typeface="+mj-ea"/>
                <a:cs typeface="+mj-cs"/>
              </a:rPr>
              <a:t>什么是</a:t>
            </a:r>
            <a:endParaRPr lang="en-US" altLang="zh-CN" sz="54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 smtClean="0">
                <a:latin typeface="+mj-lt"/>
                <a:ea typeface="+mj-ea"/>
                <a:cs typeface="+mj-cs"/>
              </a:rPr>
              <a:t>好</a:t>
            </a: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演讲？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P2 </a:t>
            </a:r>
            <a:r>
              <a:rPr lang="zh-CN" altLang="en-US" dirty="0" smtClean="0"/>
              <a:t>什么是好演讲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643050"/>
            <a:ext cx="7643866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请先思考：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演讲的目的是什么？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谁来评判演讲好不好？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P2 </a:t>
            </a:r>
            <a:r>
              <a:rPr lang="zh-CN" altLang="en-US" dirty="0" smtClean="0"/>
              <a:t>什么是好演讲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142844" y="1411463"/>
            <a:ext cx="5357850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演讲的三大目的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基础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——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传递信息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中级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——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影响行动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高级</a:t>
            </a:r>
            <a:r>
              <a:rPr lang="en-US" altLang="zh-CN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——</a:t>
            </a: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塑造感情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6626" name="Picture 2" descr="http://pic1.ooopic.com/uploadfilepic/shiliang/2009-01-05/OOOPIC_z19870212_20090105bb7223105ae08e2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929322" y="1928802"/>
            <a:ext cx="2685447" cy="3262441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411480" y="6054725"/>
            <a:ext cx="4953000" cy="3663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 https://liangliangtuwen.tmall.com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P2 </a:t>
            </a:r>
            <a:r>
              <a:rPr lang="zh-CN" altLang="en-US" dirty="0" smtClean="0"/>
              <a:t>什么是好演讲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643050"/>
            <a:ext cx="7643866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基础</a:t>
            </a:r>
            <a:r>
              <a:rPr kumimoji="0" lang="en-US" altLang="zh-CN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——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传递信息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使听众完整</a:t>
            </a:r>
            <a:r>
              <a:rPr lang="zh-CN" altLang="en-US" sz="48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、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清楚地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理解要传达的信息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P2 </a:t>
            </a:r>
            <a:r>
              <a:rPr lang="zh-CN" altLang="en-US" dirty="0" smtClean="0"/>
              <a:t>什么是好演讲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643050"/>
            <a:ext cx="7643866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中级</a:t>
            </a:r>
            <a:r>
              <a:rPr kumimoji="0" lang="en-US" altLang="zh-CN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——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影响行动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使听众能够按照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既定想法做指定事情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P2 </a:t>
            </a:r>
            <a:r>
              <a:rPr lang="zh-CN" altLang="en-US" dirty="0" smtClean="0"/>
              <a:t>什么是好演讲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643050"/>
            <a:ext cx="7643866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 smtClean="0">
                <a:latin typeface="+mj-lt"/>
                <a:ea typeface="+mj-ea"/>
                <a:cs typeface="+mj-cs"/>
              </a:rPr>
              <a:t>高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级</a:t>
            </a:r>
            <a:r>
              <a:rPr kumimoji="0" lang="en-US" altLang="zh-CN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——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塑造感情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使听众对演讲者或某个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传递的主体建立信任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550" y="6094095"/>
            <a:ext cx="463359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P2 </a:t>
            </a:r>
            <a:r>
              <a:rPr lang="zh-CN" altLang="en-US" dirty="0" smtClean="0"/>
              <a:t>什么是好演讲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5429256" y="2357430"/>
            <a:ext cx="3500462" cy="25717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这是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好演讲！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4818" name="Picture 2" descr="http://cimg2.163.com/catchpic/3/3B/3B5C13A3D1DCD6EA187BEFF1260867D5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42976" y="1500174"/>
            <a:ext cx="3438525" cy="47625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P2 </a:t>
            </a:r>
            <a:r>
              <a:rPr lang="zh-CN" altLang="en-US" dirty="0" smtClean="0"/>
              <a:t>什么是好演讲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5429256" y="2357430"/>
            <a:ext cx="3500462" cy="25717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这是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好演讲！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9698" name="Picture 2" descr="http://www.taian.cyberpolice.cn/xlff/UploadFiles_9500/200910/20091028144721785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85720" y="1534184"/>
            <a:ext cx="5286412" cy="444750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P2 </a:t>
            </a:r>
            <a:r>
              <a:rPr lang="zh-CN" altLang="en-US" dirty="0" smtClean="0"/>
              <a:t>什么是好演讲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5429256" y="2357430"/>
            <a:ext cx="3500462" cy="25717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这是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好演讲！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3794" name="Picture 2" descr="http://dynews.zjol.com.cn/pic/0/10/47/54/10475487_972596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57224" y="1643050"/>
            <a:ext cx="4375219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4348" y="1003300"/>
            <a:ext cx="3362325" cy="530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内容占位符 5"/>
          <p:cNvSpPr txBox="1"/>
          <p:nvPr/>
        </p:nvSpPr>
        <p:spPr bwMode="auto">
          <a:xfrm>
            <a:off x="4429124" y="1357298"/>
            <a:ext cx="4429156" cy="4364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杨波</a:t>
            </a:r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“波波羊”</a:t>
            </a:r>
            <a:endParaRPr lang="en-US" altLang="zh-CN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1989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就读于南大少年班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超过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年工作经验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公众演讲超过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场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博客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xxxxxxxxxxxxxxxx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未来职业教育界的马云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P2 </a:t>
            </a:r>
            <a:r>
              <a:rPr lang="zh-CN" altLang="en-US" dirty="0" smtClean="0"/>
              <a:t>什么是好演讲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643050"/>
            <a:ext cx="7643866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演讲的三大目的就是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演讲的三大境界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你在哪个境界？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P2 </a:t>
            </a:r>
            <a:r>
              <a:rPr lang="zh-CN" altLang="en-US" dirty="0" smtClean="0"/>
              <a:t>什么是好演讲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857364"/>
            <a:ext cx="7643866" cy="29462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永远不要忘记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演讲的评判者是听众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P2 </a:t>
            </a:r>
            <a:r>
              <a:rPr lang="zh-CN" altLang="en-US" dirty="0" smtClean="0"/>
              <a:t>什么是好演讲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857364"/>
            <a:ext cx="7643866" cy="29462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好演讲的必备因素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自信、自然、投入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P2 </a:t>
            </a:r>
            <a:r>
              <a:rPr lang="zh-CN" altLang="en-US" dirty="0" smtClean="0"/>
              <a:t>什么是好演讲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b="1" dirty="0" smtClean="0"/>
              <a:t>好演讲的判断</a:t>
            </a:r>
            <a:r>
              <a:rPr lang="en-US" altLang="zh-CN" sz="2800" b="1" dirty="0" smtClean="0"/>
              <a:t>——</a:t>
            </a:r>
            <a:r>
              <a:rPr lang="zh-CN" altLang="en-US" sz="2800" b="1" dirty="0" smtClean="0"/>
              <a:t>请听众判断</a:t>
            </a:r>
            <a:endParaRPr lang="en-US" altLang="zh-CN" sz="2800" b="1" dirty="0" smtClean="0"/>
          </a:p>
          <a:p>
            <a:pPr>
              <a:buNone/>
            </a:pPr>
            <a:r>
              <a:rPr lang="en-US" altLang="zh-CN" sz="2800" dirty="0" smtClean="0"/>
              <a:t>	  Q1</a:t>
            </a:r>
            <a:r>
              <a:rPr lang="zh-CN" altLang="en-US" sz="2800" dirty="0" smtClean="0"/>
              <a:t>：信息清楚么？</a:t>
            </a:r>
            <a:r>
              <a:rPr lang="en-US" altLang="zh-CN" sz="2800" dirty="0" smtClean="0"/>
              <a:t>		Q5</a:t>
            </a:r>
            <a:r>
              <a:rPr lang="zh-CN" altLang="en-US" sz="2800" dirty="0" smtClean="0"/>
              <a:t>：配套精彩么？</a:t>
            </a:r>
            <a:endParaRPr lang="en-US" altLang="zh-CN" sz="2800" dirty="0" smtClean="0"/>
          </a:p>
          <a:p>
            <a:pPr>
              <a:buNone/>
            </a:pPr>
            <a:r>
              <a:rPr lang="en-US" altLang="zh-CN" sz="2800" dirty="0" smtClean="0"/>
              <a:t>	  Q2</a:t>
            </a:r>
            <a:r>
              <a:rPr lang="zh-CN" altLang="en-US" sz="2800" dirty="0" smtClean="0"/>
              <a:t>：语言流利么？</a:t>
            </a:r>
            <a:r>
              <a:rPr lang="en-US" altLang="zh-CN" sz="2800" dirty="0" smtClean="0"/>
              <a:t>		Q6</a:t>
            </a:r>
            <a:r>
              <a:rPr lang="zh-CN" altLang="en-US" sz="2800" dirty="0" smtClean="0"/>
              <a:t>：案例生动么？</a:t>
            </a:r>
            <a:endParaRPr lang="en-US" altLang="zh-CN" sz="2800" dirty="0" smtClean="0"/>
          </a:p>
          <a:p>
            <a:pPr>
              <a:buNone/>
            </a:pPr>
            <a:r>
              <a:rPr lang="en-US" altLang="zh-CN" sz="2800" dirty="0" smtClean="0"/>
              <a:t>	  Q3</a:t>
            </a:r>
            <a:r>
              <a:rPr lang="zh-CN" altLang="en-US" sz="2800" dirty="0" smtClean="0"/>
              <a:t>：体态自然么？</a:t>
            </a:r>
            <a:r>
              <a:rPr lang="en-US" altLang="zh-CN" sz="2800" dirty="0" smtClean="0"/>
              <a:t>		Q7</a:t>
            </a:r>
            <a:r>
              <a:rPr lang="zh-CN" altLang="en-US" sz="2800" dirty="0" smtClean="0"/>
              <a:t>：重点突出么？</a:t>
            </a:r>
            <a:endParaRPr lang="en-US" altLang="zh-CN" sz="2800" dirty="0" smtClean="0"/>
          </a:p>
          <a:p>
            <a:pPr>
              <a:buNone/>
            </a:pPr>
            <a:r>
              <a:rPr lang="en-US" altLang="zh-CN" sz="2800" dirty="0" smtClean="0"/>
              <a:t>	  Q4</a:t>
            </a:r>
            <a:r>
              <a:rPr lang="zh-CN" altLang="en-US" sz="2800" dirty="0" smtClean="0"/>
              <a:t>：表现自信么？</a:t>
            </a:r>
            <a:r>
              <a:rPr lang="en-US" altLang="zh-CN" sz="2800" dirty="0" smtClean="0"/>
              <a:t>		Q8</a:t>
            </a:r>
            <a:r>
              <a:rPr lang="zh-CN" altLang="en-US" sz="2800" dirty="0" smtClean="0"/>
              <a:t>：</a:t>
            </a:r>
            <a:r>
              <a:rPr lang="zh-CN" altLang="en-US" sz="2800" dirty="0" smtClean="0">
                <a:solidFill>
                  <a:srgbClr val="FF0000"/>
                </a:solidFill>
              </a:rPr>
              <a:t>印象深刻么？</a:t>
            </a:r>
            <a:endParaRPr lang="zh-CN" altLang="en-US" sz="2800" dirty="0" smtClean="0">
              <a:solidFill>
                <a:srgbClr val="FF0000"/>
              </a:solidFill>
            </a:endParaRPr>
          </a:p>
          <a:p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14877" y="0"/>
            <a:ext cx="4429124" cy="682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标题 1"/>
          <p:cNvSpPr txBox="1"/>
          <p:nvPr/>
        </p:nvSpPr>
        <p:spPr>
          <a:xfrm>
            <a:off x="714348" y="1643050"/>
            <a:ext cx="3714776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Part3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 smtClean="0">
                <a:latin typeface="+mj-lt"/>
                <a:ea typeface="+mj-ea"/>
                <a:cs typeface="+mj-cs"/>
              </a:rPr>
              <a:t>如何成为</a:t>
            </a:r>
            <a:endParaRPr lang="en-US" altLang="zh-CN" sz="54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 smtClean="0">
                <a:latin typeface="+mj-lt"/>
                <a:ea typeface="+mj-ea"/>
                <a:cs typeface="+mj-cs"/>
              </a:rPr>
              <a:t>好演讲者</a:t>
            </a: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？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95825" y="1171575"/>
            <a:ext cx="4448175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P3 </a:t>
            </a:r>
            <a:r>
              <a:rPr lang="zh-CN" altLang="en-US" dirty="0" smtClean="0"/>
              <a:t>如何成为好演讲者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285720" y="1411463"/>
            <a:ext cx="5357850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好演讲者的四大修炼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基本功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——</a:t>
            </a: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扎实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技巧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——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熟练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底蕴</a:t>
            </a:r>
            <a:r>
              <a:rPr lang="en-US" altLang="zh-CN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——</a:t>
            </a: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深厚</a:t>
            </a:r>
            <a:endParaRPr lang="en-US" altLang="zh-CN" sz="40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欲望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——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强烈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1295" y="6278245"/>
            <a:ext cx="624332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P3 </a:t>
            </a:r>
            <a:r>
              <a:rPr lang="zh-CN" altLang="en-US" dirty="0" smtClean="0"/>
              <a:t>如何成为好演讲者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285860"/>
            <a:ext cx="7643866" cy="351773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何谓扎实的基本功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语言</a:t>
            </a:r>
            <a:r>
              <a:rPr lang="en-US" altLang="zh-CN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——</a:t>
            </a: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清楚、有节奏、无毛病</a:t>
            </a:r>
            <a:endParaRPr lang="en-US" altLang="zh-CN" sz="40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逻辑</a:t>
            </a:r>
            <a:r>
              <a:rPr lang="en-US" altLang="zh-CN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——</a:t>
            </a: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表达清晰、目标突出</a:t>
            </a:r>
            <a:endParaRPr lang="en-US" altLang="zh-CN" sz="40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体态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——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自然、大方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P3 </a:t>
            </a:r>
            <a:r>
              <a:rPr lang="zh-CN" altLang="en-US" dirty="0" smtClean="0"/>
              <a:t>如何成为好演讲者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857364"/>
            <a:ext cx="7643866" cy="29462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基本功是最重要的！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大部分人死在这里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P3 </a:t>
            </a:r>
            <a:r>
              <a:rPr lang="zh-CN" altLang="en-US" dirty="0" smtClean="0"/>
              <a:t>如何成为好演讲者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285860"/>
            <a:ext cx="7643866" cy="351773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何谓技巧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常用</a:t>
            </a:r>
            <a:r>
              <a:rPr lang="en-US" altLang="zh-CN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1</a:t>
            </a:r>
            <a:r>
              <a:rPr lang="zh-CN" altLang="en-US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：如何调动气氛？</a:t>
            </a:r>
            <a:endParaRPr lang="en-US" altLang="zh-CN" sz="36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 smtClean="0">
                <a:solidFill>
                  <a:srgbClr val="FF0000"/>
                </a:solidFill>
              </a:rPr>
              <a:t>常用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：</a:t>
            </a:r>
            <a:r>
              <a:rPr lang="zh-CN" altLang="en-US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如何使用案例？</a:t>
            </a:r>
            <a:endParaRPr lang="en-US" altLang="zh-CN" sz="36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 smtClean="0">
                <a:solidFill>
                  <a:srgbClr val="FF0000"/>
                </a:solidFill>
              </a:rPr>
              <a:t>常用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：</a:t>
            </a:r>
            <a:r>
              <a:rPr lang="zh-CN" altLang="en-US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如何制作</a:t>
            </a:r>
            <a:r>
              <a:rPr lang="en-US" altLang="zh-CN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PPT?</a:t>
            </a:r>
            <a:endParaRPr lang="en-US" altLang="zh-CN" sz="36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 smtClean="0">
                <a:solidFill>
                  <a:srgbClr val="FF0000"/>
                </a:solidFill>
              </a:rPr>
              <a:t>常用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4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：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如何控场？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P3 </a:t>
            </a:r>
            <a:r>
              <a:rPr lang="zh-CN" altLang="en-US" dirty="0" smtClean="0"/>
              <a:t>如何成为好演讲者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857364"/>
            <a:ext cx="7643866" cy="29462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有了基本功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训练技巧并不难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2000232" y="1214422"/>
            <a:ext cx="964610" cy="928694"/>
            <a:chOff x="2000232" y="1071546"/>
            <a:chExt cx="964610" cy="928694"/>
          </a:xfrm>
        </p:grpSpPr>
        <p:sp>
          <p:nvSpPr>
            <p:cNvPr id="1029" name="Freeform 5"/>
            <p:cNvSpPr/>
            <p:nvPr/>
          </p:nvSpPr>
          <p:spPr bwMode="auto">
            <a:xfrm>
              <a:off x="2000232" y="1071546"/>
              <a:ext cx="964610" cy="928694"/>
            </a:xfrm>
            <a:custGeom>
              <a:avLst/>
              <a:gdLst/>
              <a:ahLst/>
              <a:cxnLst>
                <a:cxn ang="0">
                  <a:pos x="12" y="236"/>
                </a:cxn>
                <a:cxn ang="0">
                  <a:pos x="28" y="206"/>
                </a:cxn>
                <a:cxn ang="0">
                  <a:pos x="8" y="186"/>
                </a:cxn>
                <a:cxn ang="0">
                  <a:pos x="32" y="158"/>
                </a:cxn>
                <a:cxn ang="0">
                  <a:pos x="2" y="132"/>
                </a:cxn>
                <a:cxn ang="0">
                  <a:pos x="38" y="112"/>
                </a:cxn>
                <a:cxn ang="0">
                  <a:pos x="28" y="88"/>
                </a:cxn>
                <a:cxn ang="0">
                  <a:pos x="48" y="94"/>
                </a:cxn>
                <a:cxn ang="0">
                  <a:pos x="50" y="74"/>
                </a:cxn>
                <a:cxn ang="0">
                  <a:pos x="74" y="62"/>
                </a:cxn>
                <a:cxn ang="0">
                  <a:pos x="62" y="36"/>
                </a:cxn>
                <a:cxn ang="0">
                  <a:pos x="104" y="40"/>
                </a:cxn>
                <a:cxn ang="0">
                  <a:pos x="122" y="20"/>
                </a:cxn>
                <a:cxn ang="0">
                  <a:pos x="144" y="22"/>
                </a:cxn>
                <a:cxn ang="0">
                  <a:pos x="170" y="12"/>
                </a:cxn>
                <a:cxn ang="0">
                  <a:pos x="200" y="4"/>
                </a:cxn>
                <a:cxn ang="0">
                  <a:pos x="222" y="16"/>
                </a:cxn>
                <a:cxn ang="0">
                  <a:pos x="234" y="12"/>
                </a:cxn>
                <a:cxn ang="0">
                  <a:pos x="254" y="18"/>
                </a:cxn>
                <a:cxn ang="0">
                  <a:pos x="262" y="32"/>
                </a:cxn>
                <a:cxn ang="0">
                  <a:pos x="282" y="24"/>
                </a:cxn>
                <a:cxn ang="0">
                  <a:pos x="282" y="42"/>
                </a:cxn>
                <a:cxn ang="0">
                  <a:pos x="302" y="62"/>
                </a:cxn>
                <a:cxn ang="0">
                  <a:pos x="316" y="64"/>
                </a:cxn>
                <a:cxn ang="0">
                  <a:pos x="318" y="68"/>
                </a:cxn>
                <a:cxn ang="0">
                  <a:pos x="356" y="98"/>
                </a:cxn>
                <a:cxn ang="0">
                  <a:pos x="338" y="114"/>
                </a:cxn>
                <a:cxn ang="0">
                  <a:pos x="364" y="148"/>
                </a:cxn>
                <a:cxn ang="0">
                  <a:pos x="350" y="164"/>
                </a:cxn>
                <a:cxn ang="0">
                  <a:pos x="370" y="176"/>
                </a:cxn>
                <a:cxn ang="0">
                  <a:pos x="366" y="186"/>
                </a:cxn>
                <a:cxn ang="0">
                  <a:pos x="346" y="210"/>
                </a:cxn>
                <a:cxn ang="0">
                  <a:pos x="358" y="234"/>
                </a:cxn>
                <a:cxn ang="0">
                  <a:pos x="342" y="238"/>
                </a:cxn>
                <a:cxn ang="0">
                  <a:pos x="342" y="250"/>
                </a:cxn>
                <a:cxn ang="0">
                  <a:pos x="348" y="278"/>
                </a:cxn>
                <a:cxn ang="0">
                  <a:pos x="320" y="276"/>
                </a:cxn>
                <a:cxn ang="0">
                  <a:pos x="314" y="300"/>
                </a:cxn>
                <a:cxn ang="0">
                  <a:pos x="290" y="306"/>
                </a:cxn>
                <a:cxn ang="0">
                  <a:pos x="298" y="330"/>
                </a:cxn>
                <a:cxn ang="0">
                  <a:pos x="270" y="322"/>
                </a:cxn>
                <a:cxn ang="0">
                  <a:pos x="276" y="352"/>
                </a:cxn>
                <a:cxn ang="0">
                  <a:pos x="262" y="340"/>
                </a:cxn>
                <a:cxn ang="0">
                  <a:pos x="232" y="340"/>
                </a:cxn>
                <a:cxn ang="0">
                  <a:pos x="212" y="350"/>
                </a:cxn>
                <a:cxn ang="0">
                  <a:pos x="190" y="342"/>
                </a:cxn>
                <a:cxn ang="0">
                  <a:pos x="170" y="356"/>
                </a:cxn>
                <a:cxn ang="0">
                  <a:pos x="164" y="346"/>
                </a:cxn>
                <a:cxn ang="0">
                  <a:pos x="154" y="338"/>
                </a:cxn>
                <a:cxn ang="0">
                  <a:pos x="146" y="360"/>
                </a:cxn>
                <a:cxn ang="0">
                  <a:pos x="130" y="332"/>
                </a:cxn>
                <a:cxn ang="0">
                  <a:pos x="116" y="344"/>
                </a:cxn>
                <a:cxn ang="0">
                  <a:pos x="106" y="324"/>
                </a:cxn>
                <a:cxn ang="0">
                  <a:pos x="94" y="328"/>
                </a:cxn>
                <a:cxn ang="0">
                  <a:pos x="58" y="304"/>
                </a:cxn>
                <a:cxn ang="0">
                  <a:pos x="56" y="292"/>
                </a:cxn>
                <a:cxn ang="0">
                  <a:pos x="44" y="262"/>
                </a:cxn>
                <a:cxn ang="0">
                  <a:pos x="26" y="274"/>
                </a:cxn>
                <a:cxn ang="0">
                  <a:pos x="36" y="244"/>
                </a:cxn>
                <a:cxn ang="0">
                  <a:pos x="30" y="228"/>
                </a:cxn>
              </a:cxnLst>
              <a:rect l="0" t="0" r="r" b="b"/>
              <a:pathLst>
                <a:path w="376" h="362">
                  <a:moveTo>
                    <a:pt x="30" y="228"/>
                  </a:moveTo>
                  <a:lnTo>
                    <a:pt x="30" y="228"/>
                  </a:lnTo>
                  <a:lnTo>
                    <a:pt x="24" y="230"/>
                  </a:lnTo>
                  <a:lnTo>
                    <a:pt x="20" y="232"/>
                  </a:lnTo>
                  <a:lnTo>
                    <a:pt x="18" y="234"/>
                  </a:lnTo>
                  <a:lnTo>
                    <a:pt x="12" y="236"/>
                  </a:lnTo>
                  <a:lnTo>
                    <a:pt x="12" y="236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6" y="226"/>
                  </a:lnTo>
                  <a:lnTo>
                    <a:pt x="28" y="220"/>
                  </a:lnTo>
                  <a:lnTo>
                    <a:pt x="28" y="220"/>
                  </a:lnTo>
                  <a:lnTo>
                    <a:pt x="28" y="212"/>
                  </a:lnTo>
                  <a:lnTo>
                    <a:pt x="28" y="206"/>
                  </a:lnTo>
                  <a:lnTo>
                    <a:pt x="28" y="198"/>
                  </a:lnTo>
                  <a:lnTo>
                    <a:pt x="30" y="192"/>
                  </a:lnTo>
                  <a:lnTo>
                    <a:pt x="30" y="192"/>
                  </a:lnTo>
                  <a:lnTo>
                    <a:pt x="28" y="190"/>
                  </a:lnTo>
                  <a:lnTo>
                    <a:pt x="26" y="188"/>
                  </a:lnTo>
                  <a:lnTo>
                    <a:pt x="18" y="186"/>
                  </a:lnTo>
                  <a:lnTo>
                    <a:pt x="8" y="186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10" y="178"/>
                  </a:lnTo>
                  <a:lnTo>
                    <a:pt x="18" y="172"/>
                  </a:lnTo>
                  <a:lnTo>
                    <a:pt x="26" y="168"/>
                  </a:lnTo>
                  <a:lnTo>
                    <a:pt x="30" y="164"/>
                  </a:lnTo>
                  <a:lnTo>
                    <a:pt x="32" y="158"/>
                  </a:lnTo>
                  <a:lnTo>
                    <a:pt x="32" y="158"/>
                  </a:lnTo>
                  <a:lnTo>
                    <a:pt x="32" y="154"/>
                  </a:lnTo>
                  <a:lnTo>
                    <a:pt x="30" y="148"/>
                  </a:lnTo>
                  <a:lnTo>
                    <a:pt x="28" y="146"/>
                  </a:lnTo>
                  <a:lnTo>
                    <a:pt x="24" y="142"/>
                  </a:lnTo>
                  <a:lnTo>
                    <a:pt x="14" y="138"/>
                  </a:lnTo>
                  <a:lnTo>
                    <a:pt x="2" y="132"/>
                  </a:lnTo>
                  <a:lnTo>
                    <a:pt x="2" y="132"/>
                  </a:lnTo>
                  <a:lnTo>
                    <a:pt x="10" y="132"/>
                  </a:lnTo>
                  <a:lnTo>
                    <a:pt x="18" y="132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6" y="120"/>
                  </a:lnTo>
                  <a:lnTo>
                    <a:pt x="38" y="112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36" y="98"/>
                  </a:lnTo>
                  <a:lnTo>
                    <a:pt x="32" y="96"/>
                  </a:lnTo>
                  <a:lnTo>
                    <a:pt x="28" y="92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4" y="88"/>
                  </a:lnTo>
                  <a:lnTo>
                    <a:pt x="38" y="92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70" y="70"/>
                  </a:lnTo>
                  <a:lnTo>
                    <a:pt x="72" y="66"/>
                  </a:lnTo>
                  <a:lnTo>
                    <a:pt x="74" y="62"/>
                  </a:lnTo>
                  <a:lnTo>
                    <a:pt x="74" y="62"/>
                  </a:lnTo>
                  <a:lnTo>
                    <a:pt x="74" y="58"/>
                  </a:lnTo>
                  <a:lnTo>
                    <a:pt x="72" y="54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8" y="40"/>
                  </a:lnTo>
                  <a:lnTo>
                    <a:pt x="72" y="44"/>
                  </a:lnTo>
                  <a:lnTo>
                    <a:pt x="76" y="48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104" y="40"/>
                  </a:lnTo>
                  <a:lnTo>
                    <a:pt x="104" y="40"/>
                  </a:lnTo>
                  <a:lnTo>
                    <a:pt x="104" y="30"/>
                  </a:lnTo>
                  <a:lnTo>
                    <a:pt x="106" y="26"/>
                  </a:lnTo>
                  <a:lnTo>
                    <a:pt x="108" y="24"/>
                  </a:lnTo>
                  <a:lnTo>
                    <a:pt x="114" y="22"/>
                  </a:lnTo>
                  <a:lnTo>
                    <a:pt x="122" y="20"/>
                  </a:lnTo>
                  <a:lnTo>
                    <a:pt x="122" y="20"/>
                  </a:lnTo>
                  <a:lnTo>
                    <a:pt x="124" y="24"/>
                  </a:lnTo>
                  <a:lnTo>
                    <a:pt x="126" y="26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34" y="26"/>
                  </a:lnTo>
                  <a:lnTo>
                    <a:pt x="140" y="24"/>
                  </a:lnTo>
                  <a:lnTo>
                    <a:pt x="144" y="22"/>
                  </a:lnTo>
                  <a:lnTo>
                    <a:pt x="146" y="18"/>
                  </a:lnTo>
                  <a:lnTo>
                    <a:pt x="152" y="1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6" y="6"/>
                  </a:lnTo>
                  <a:lnTo>
                    <a:pt x="170" y="12"/>
                  </a:lnTo>
                  <a:lnTo>
                    <a:pt x="172" y="18"/>
                  </a:lnTo>
                  <a:lnTo>
                    <a:pt x="172" y="18"/>
                  </a:lnTo>
                  <a:lnTo>
                    <a:pt x="182" y="16"/>
                  </a:lnTo>
                  <a:lnTo>
                    <a:pt x="188" y="14"/>
                  </a:lnTo>
                  <a:lnTo>
                    <a:pt x="194" y="10"/>
                  </a:lnTo>
                  <a:lnTo>
                    <a:pt x="200" y="4"/>
                  </a:lnTo>
                  <a:lnTo>
                    <a:pt x="200" y="4"/>
                  </a:lnTo>
                  <a:lnTo>
                    <a:pt x="204" y="6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6" y="18"/>
                  </a:lnTo>
                  <a:lnTo>
                    <a:pt x="216" y="18"/>
                  </a:lnTo>
                  <a:lnTo>
                    <a:pt x="220" y="18"/>
                  </a:lnTo>
                  <a:lnTo>
                    <a:pt x="222" y="16"/>
                  </a:lnTo>
                  <a:lnTo>
                    <a:pt x="224" y="12"/>
                  </a:lnTo>
                  <a:lnTo>
                    <a:pt x="226" y="8"/>
                  </a:lnTo>
                  <a:lnTo>
                    <a:pt x="228" y="6"/>
                  </a:lnTo>
                  <a:lnTo>
                    <a:pt x="232" y="6"/>
                  </a:lnTo>
                  <a:lnTo>
                    <a:pt x="232" y="6"/>
                  </a:lnTo>
                  <a:lnTo>
                    <a:pt x="234" y="10"/>
                  </a:lnTo>
                  <a:lnTo>
                    <a:pt x="234" y="12"/>
                  </a:lnTo>
                  <a:lnTo>
                    <a:pt x="232" y="16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6" y="24"/>
                  </a:lnTo>
                  <a:lnTo>
                    <a:pt x="240" y="24"/>
                  </a:lnTo>
                  <a:lnTo>
                    <a:pt x="248" y="22"/>
                  </a:lnTo>
                  <a:lnTo>
                    <a:pt x="254" y="18"/>
                  </a:lnTo>
                  <a:lnTo>
                    <a:pt x="260" y="14"/>
                  </a:lnTo>
                  <a:lnTo>
                    <a:pt x="260" y="14"/>
                  </a:lnTo>
                  <a:lnTo>
                    <a:pt x="262" y="16"/>
                  </a:lnTo>
                  <a:lnTo>
                    <a:pt x="262" y="20"/>
                  </a:lnTo>
                  <a:lnTo>
                    <a:pt x="260" y="26"/>
                  </a:lnTo>
                  <a:lnTo>
                    <a:pt x="260" y="30"/>
                  </a:lnTo>
                  <a:lnTo>
                    <a:pt x="262" y="32"/>
                  </a:lnTo>
                  <a:lnTo>
                    <a:pt x="264" y="34"/>
                  </a:lnTo>
                  <a:lnTo>
                    <a:pt x="268" y="34"/>
                  </a:lnTo>
                  <a:lnTo>
                    <a:pt x="268" y="34"/>
                  </a:lnTo>
                  <a:lnTo>
                    <a:pt x="274" y="32"/>
                  </a:lnTo>
                  <a:lnTo>
                    <a:pt x="276" y="28"/>
                  </a:lnTo>
                  <a:lnTo>
                    <a:pt x="280" y="24"/>
                  </a:lnTo>
                  <a:lnTo>
                    <a:pt x="282" y="24"/>
                  </a:lnTo>
                  <a:lnTo>
                    <a:pt x="284" y="24"/>
                  </a:lnTo>
                  <a:lnTo>
                    <a:pt x="284" y="24"/>
                  </a:lnTo>
                  <a:lnTo>
                    <a:pt x="284" y="30"/>
                  </a:lnTo>
                  <a:lnTo>
                    <a:pt x="282" y="34"/>
                  </a:lnTo>
                  <a:lnTo>
                    <a:pt x="282" y="38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88" y="46"/>
                  </a:lnTo>
                  <a:lnTo>
                    <a:pt x="294" y="48"/>
                  </a:lnTo>
                  <a:lnTo>
                    <a:pt x="300" y="50"/>
                  </a:lnTo>
                  <a:lnTo>
                    <a:pt x="304" y="54"/>
                  </a:lnTo>
                  <a:lnTo>
                    <a:pt x="304" y="54"/>
                  </a:lnTo>
                  <a:lnTo>
                    <a:pt x="304" y="58"/>
                  </a:lnTo>
                  <a:lnTo>
                    <a:pt x="302" y="62"/>
                  </a:lnTo>
                  <a:lnTo>
                    <a:pt x="302" y="62"/>
                  </a:lnTo>
                  <a:lnTo>
                    <a:pt x="304" y="64"/>
                  </a:lnTo>
                  <a:lnTo>
                    <a:pt x="304" y="64"/>
                  </a:lnTo>
                  <a:lnTo>
                    <a:pt x="306" y="66"/>
                  </a:lnTo>
                  <a:lnTo>
                    <a:pt x="308" y="66"/>
                  </a:lnTo>
                  <a:lnTo>
                    <a:pt x="308" y="66"/>
                  </a:lnTo>
                  <a:lnTo>
                    <a:pt x="316" y="64"/>
                  </a:lnTo>
                  <a:lnTo>
                    <a:pt x="322" y="60"/>
                  </a:lnTo>
                  <a:lnTo>
                    <a:pt x="328" y="56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60"/>
                  </a:lnTo>
                  <a:lnTo>
                    <a:pt x="330" y="64"/>
                  </a:lnTo>
                  <a:lnTo>
                    <a:pt x="318" y="68"/>
                  </a:lnTo>
                  <a:lnTo>
                    <a:pt x="318" y="68"/>
                  </a:lnTo>
                  <a:lnTo>
                    <a:pt x="324" y="86"/>
                  </a:lnTo>
                  <a:lnTo>
                    <a:pt x="328" y="102"/>
                  </a:lnTo>
                  <a:lnTo>
                    <a:pt x="328" y="102"/>
                  </a:lnTo>
                  <a:lnTo>
                    <a:pt x="336" y="102"/>
                  </a:lnTo>
                  <a:lnTo>
                    <a:pt x="342" y="100"/>
                  </a:lnTo>
                  <a:lnTo>
                    <a:pt x="356" y="98"/>
                  </a:lnTo>
                  <a:lnTo>
                    <a:pt x="356" y="98"/>
                  </a:lnTo>
                  <a:lnTo>
                    <a:pt x="356" y="102"/>
                  </a:lnTo>
                  <a:lnTo>
                    <a:pt x="356" y="108"/>
                  </a:lnTo>
                  <a:lnTo>
                    <a:pt x="356" y="108"/>
                  </a:lnTo>
                  <a:lnTo>
                    <a:pt x="346" y="110"/>
                  </a:lnTo>
                  <a:lnTo>
                    <a:pt x="342" y="110"/>
                  </a:lnTo>
                  <a:lnTo>
                    <a:pt x="338" y="114"/>
                  </a:lnTo>
                  <a:lnTo>
                    <a:pt x="338" y="114"/>
                  </a:lnTo>
                  <a:lnTo>
                    <a:pt x="342" y="126"/>
                  </a:lnTo>
                  <a:lnTo>
                    <a:pt x="344" y="138"/>
                  </a:lnTo>
                  <a:lnTo>
                    <a:pt x="348" y="142"/>
                  </a:lnTo>
                  <a:lnTo>
                    <a:pt x="350" y="144"/>
                  </a:lnTo>
                  <a:lnTo>
                    <a:pt x="356" y="148"/>
                  </a:lnTo>
                  <a:lnTo>
                    <a:pt x="364" y="148"/>
                  </a:lnTo>
                  <a:lnTo>
                    <a:pt x="364" y="148"/>
                  </a:lnTo>
                  <a:lnTo>
                    <a:pt x="364" y="152"/>
                  </a:lnTo>
                  <a:lnTo>
                    <a:pt x="362" y="154"/>
                  </a:lnTo>
                  <a:lnTo>
                    <a:pt x="358" y="158"/>
                  </a:lnTo>
                  <a:lnTo>
                    <a:pt x="354" y="160"/>
                  </a:lnTo>
                  <a:lnTo>
                    <a:pt x="350" y="164"/>
                  </a:lnTo>
                  <a:lnTo>
                    <a:pt x="350" y="164"/>
                  </a:lnTo>
                  <a:lnTo>
                    <a:pt x="356" y="166"/>
                  </a:lnTo>
                  <a:lnTo>
                    <a:pt x="364" y="166"/>
                  </a:lnTo>
                  <a:lnTo>
                    <a:pt x="370" y="168"/>
                  </a:lnTo>
                  <a:lnTo>
                    <a:pt x="372" y="172"/>
                  </a:lnTo>
                  <a:lnTo>
                    <a:pt x="372" y="174"/>
                  </a:lnTo>
                  <a:lnTo>
                    <a:pt x="372" y="174"/>
                  </a:lnTo>
                  <a:lnTo>
                    <a:pt x="370" y="176"/>
                  </a:lnTo>
                  <a:lnTo>
                    <a:pt x="366" y="178"/>
                  </a:lnTo>
                  <a:lnTo>
                    <a:pt x="358" y="178"/>
                  </a:lnTo>
                  <a:lnTo>
                    <a:pt x="354" y="178"/>
                  </a:lnTo>
                  <a:lnTo>
                    <a:pt x="352" y="180"/>
                  </a:lnTo>
                  <a:lnTo>
                    <a:pt x="352" y="182"/>
                  </a:lnTo>
                  <a:lnTo>
                    <a:pt x="352" y="182"/>
                  </a:lnTo>
                  <a:lnTo>
                    <a:pt x="366" y="186"/>
                  </a:lnTo>
                  <a:lnTo>
                    <a:pt x="376" y="190"/>
                  </a:lnTo>
                  <a:lnTo>
                    <a:pt x="376" y="190"/>
                  </a:lnTo>
                  <a:lnTo>
                    <a:pt x="364" y="194"/>
                  </a:lnTo>
                  <a:lnTo>
                    <a:pt x="354" y="196"/>
                  </a:lnTo>
                  <a:lnTo>
                    <a:pt x="350" y="200"/>
                  </a:lnTo>
                  <a:lnTo>
                    <a:pt x="348" y="204"/>
                  </a:lnTo>
                  <a:lnTo>
                    <a:pt x="346" y="210"/>
                  </a:lnTo>
                  <a:lnTo>
                    <a:pt x="348" y="220"/>
                  </a:lnTo>
                  <a:lnTo>
                    <a:pt x="348" y="220"/>
                  </a:lnTo>
                  <a:lnTo>
                    <a:pt x="352" y="222"/>
                  </a:lnTo>
                  <a:lnTo>
                    <a:pt x="356" y="222"/>
                  </a:lnTo>
                  <a:lnTo>
                    <a:pt x="356" y="222"/>
                  </a:lnTo>
                  <a:lnTo>
                    <a:pt x="356" y="230"/>
                  </a:lnTo>
                  <a:lnTo>
                    <a:pt x="358" y="234"/>
                  </a:lnTo>
                  <a:lnTo>
                    <a:pt x="360" y="240"/>
                  </a:lnTo>
                  <a:lnTo>
                    <a:pt x="358" y="246"/>
                  </a:lnTo>
                  <a:lnTo>
                    <a:pt x="358" y="246"/>
                  </a:lnTo>
                  <a:lnTo>
                    <a:pt x="354" y="244"/>
                  </a:lnTo>
                  <a:lnTo>
                    <a:pt x="352" y="242"/>
                  </a:lnTo>
                  <a:lnTo>
                    <a:pt x="348" y="240"/>
                  </a:lnTo>
                  <a:lnTo>
                    <a:pt x="342" y="238"/>
                  </a:lnTo>
                  <a:lnTo>
                    <a:pt x="342" y="238"/>
                  </a:lnTo>
                  <a:lnTo>
                    <a:pt x="340" y="240"/>
                  </a:lnTo>
                  <a:lnTo>
                    <a:pt x="338" y="242"/>
                  </a:lnTo>
                  <a:lnTo>
                    <a:pt x="338" y="242"/>
                  </a:lnTo>
                  <a:lnTo>
                    <a:pt x="338" y="246"/>
                  </a:lnTo>
                  <a:lnTo>
                    <a:pt x="340" y="248"/>
                  </a:lnTo>
                  <a:lnTo>
                    <a:pt x="342" y="250"/>
                  </a:lnTo>
                  <a:lnTo>
                    <a:pt x="342" y="254"/>
                  </a:lnTo>
                  <a:lnTo>
                    <a:pt x="342" y="254"/>
                  </a:lnTo>
                  <a:lnTo>
                    <a:pt x="334" y="264"/>
                  </a:lnTo>
                  <a:lnTo>
                    <a:pt x="334" y="264"/>
                  </a:lnTo>
                  <a:lnTo>
                    <a:pt x="336" y="270"/>
                  </a:lnTo>
                  <a:lnTo>
                    <a:pt x="342" y="274"/>
                  </a:lnTo>
                  <a:lnTo>
                    <a:pt x="348" y="278"/>
                  </a:lnTo>
                  <a:lnTo>
                    <a:pt x="352" y="282"/>
                  </a:lnTo>
                  <a:lnTo>
                    <a:pt x="352" y="282"/>
                  </a:lnTo>
                  <a:lnTo>
                    <a:pt x="346" y="282"/>
                  </a:lnTo>
                  <a:lnTo>
                    <a:pt x="338" y="280"/>
                  </a:lnTo>
                  <a:lnTo>
                    <a:pt x="326" y="272"/>
                  </a:lnTo>
                  <a:lnTo>
                    <a:pt x="326" y="272"/>
                  </a:lnTo>
                  <a:lnTo>
                    <a:pt x="320" y="276"/>
                  </a:lnTo>
                  <a:lnTo>
                    <a:pt x="316" y="282"/>
                  </a:lnTo>
                  <a:lnTo>
                    <a:pt x="316" y="282"/>
                  </a:lnTo>
                  <a:lnTo>
                    <a:pt x="320" y="292"/>
                  </a:lnTo>
                  <a:lnTo>
                    <a:pt x="320" y="296"/>
                  </a:lnTo>
                  <a:lnTo>
                    <a:pt x="318" y="300"/>
                  </a:lnTo>
                  <a:lnTo>
                    <a:pt x="318" y="300"/>
                  </a:lnTo>
                  <a:lnTo>
                    <a:pt x="314" y="300"/>
                  </a:lnTo>
                  <a:lnTo>
                    <a:pt x="310" y="298"/>
                  </a:lnTo>
                  <a:lnTo>
                    <a:pt x="308" y="296"/>
                  </a:lnTo>
                  <a:lnTo>
                    <a:pt x="304" y="296"/>
                  </a:lnTo>
                  <a:lnTo>
                    <a:pt x="304" y="296"/>
                  </a:lnTo>
                  <a:lnTo>
                    <a:pt x="300" y="296"/>
                  </a:lnTo>
                  <a:lnTo>
                    <a:pt x="296" y="300"/>
                  </a:lnTo>
                  <a:lnTo>
                    <a:pt x="290" y="306"/>
                  </a:lnTo>
                  <a:lnTo>
                    <a:pt x="290" y="306"/>
                  </a:lnTo>
                  <a:lnTo>
                    <a:pt x="292" y="312"/>
                  </a:lnTo>
                  <a:lnTo>
                    <a:pt x="298" y="318"/>
                  </a:lnTo>
                  <a:lnTo>
                    <a:pt x="300" y="324"/>
                  </a:lnTo>
                  <a:lnTo>
                    <a:pt x="300" y="328"/>
                  </a:lnTo>
                  <a:lnTo>
                    <a:pt x="298" y="330"/>
                  </a:lnTo>
                  <a:lnTo>
                    <a:pt x="298" y="330"/>
                  </a:lnTo>
                  <a:lnTo>
                    <a:pt x="292" y="328"/>
                  </a:lnTo>
                  <a:lnTo>
                    <a:pt x="288" y="324"/>
                  </a:lnTo>
                  <a:lnTo>
                    <a:pt x="286" y="320"/>
                  </a:lnTo>
                  <a:lnTo>
                    <a:pt x="282" y="318"/>
                  </a:lnTo>
                  <a:lnTo>
                    <a:pt x="282" y="318"/>
                  </a:lnTo>
                  <a:lnTo>
                    <a:pt x="274" y="318"/>
                  </a:lnTo>
                  <a:lnTo>
                    <a:pt x="270" y="322"/>
                  </a:lnTo>
                  <a:lnTo>
                    <a:pt x="268" y="326"/>
                  </a:lnTo>
                  <a:lnTo>
                    <a:pt x="266" y="332"/>
                  </a:lnTo>
                  <a:lnTo>
                    <a:pt x="268" y="338"/>
                  </a:lnTo>
                  <a:lnTo>
                    <a:pt x="270" y="344"/>
                  </a:lnTo>
                  <a:lnTo>
                    <a:pt x="272" y="348"/>
                  </a:lnTo>
                  <a:lnTo>
                    <a:pt x="276" y="352"/>
                  </a:lnTo>
                  <a:lnTo>
                    <a:pt x="276" y="352"/>
                  </a:lnTo>
                  <a:lnTo>
                    <a:pt x="276" y="356"/>
                  </a:lnTo>
                  <a:lnTo>
                    <a:pt x="274" y="360"/>
                  </a:lnTo>
                  <a:lnTo>
                    <a:pt x="274" y="360"/>
                  </a:lnTo>
                  <a:lnTo>
                    <a:pt x="270" y="360"/>
                  </a:lnTo>
                  <a:lnTo>
                    <a:pt x="268" y="358"/>
                  </a:lnTo>
                  <a:lnTo>
                    <a:pt x="264" y="354"/>
                  </a:lnTo>
                  <a:lnTo>
                    <a:pt x="262" y="340"/>
                  </a:lnTo>
                  <a:lnTo>
                    <a:pt x="262" y="340"/>
                  </a:lnTo>
                  <a:lnTo>
                    <a:pt x="260" y="336"/>
                  </a:lnTo>
                  <a:lnTo>
                    <a:pt x="256" y="334"/>
                  </a:lnTo>
                  <a:lnTo>
                    <a:pt x="252" y="332"/>
                  </a:lnTo>
                  <a:lnTo>
                    <a:pt x="248" y="332"/>
                  </a:lnTo>
                  <a:lnTo>
                    <a:pt x="238" y="334"/>
                  </a:lnTo>
                  <a:lnTo>
                    <a:pt x="232" y="340"/>
                  </a:lnTo>
                  <a:lnTo>
                    <a:pt x="232" y="340"/>
                  </a:lnTo>
                  <a:lnTo>
                    <a:pt x="234" y="348"/>
                  </a:lnTo>
                  <a:lnTo>
                    <a:pt x="234" y="356"/>
                  </a:lnTo>
                  <a:lnTo>
                    <a:pt x="234" y="356"/>
                  </a:lnTo>
                  <a:lnTo>
                    <a:pt x="228" y="352"/>
                  </a:lnTo>
                  <a:lnTo>
                    <a:pt x="220" y="350"/>
                  </a:lnTo>
                  <a:lnTo>
                    <a:pt x="212" y="350"/>
                  </a:lnTo>
                  <a:lnTo>
                    <a:pt x="204" y="352"/>
                  </a:lnTo>
                  <a:lnTo>
                    <a:pt x="204" y="352"/>
                  </a:lnTo>
                  <a:lnTo>
                    <a:pt x="202" y="346"/>
                  </a:lnTo>
                  <a:lnTo>
                    <a:pt x="200" y="342"/>
                  </a:lnTo>
                  <a:lnTo>
                    <a:pt x="200" y="342"/>
                  </a:lnTo>
                  <a:lnTo>
                    <a:pt x="194" y="342"/>
                  </a:lnTo>
                  <a:lnTo>
                    <a:pt x="190" y="342"/>
                  </a:lnTo>
                  <a:lnTo>
                    <a:pt x="186" y="344"/>
                  </a:lnTo>
                  <a:lnTo>
                    <a:pt x="184" y="346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4" y="360"/>
                  </a:lnTo>
                  <a:lnTo>
                    <a:pt x="172" y="360"/>
                  </a:lnTo>
                  <a:lnTo>
                    <a:pt x="170" y="356"/>
                  </a:lnTo>
                  <a:lnTo>
                    <a:pt x="168" y="352"/>
                  </a:lnTo>
                  <a:lnTo>
                    <a:pt x="166" y="350"/>
                  </a:lnTo>
                  <a:lnTo>
                    <a:pt x="162" y="352"/>
                  </a:lnTo>
                  <a:lnTo>
                    <a:pt x="162" y="352"/>
                  </a:lnTo>
                  <a:lnTo>
                    <a:pt x="162" y="348"/>
                  </a:lnTo>
                  <a:lnTo>
                    <a:pt x="164" y="348"/>
                  </a:lnTo>
                  <a:lnTo>
                    <a:pt x="164" y="346"/>
                  </a:lnTo>
                  <a:lnTo>
                    <a:pt x="164" y="344"/>
                  </a:lnTo>
                  <a:lnTo>
                    <a:pt x="164" y="344"/>
                  </a:lnTo>
                  <a:lnTo>
                    <a:pt x="164" y="340"/>
                  </a:lnTo>
                  <a:lnTo>
                    <a:pt x="160" y="340"/>
                  </a:lnTo>
                  <a:lnTo>
                    <a:pt x="158" y="340"/>
                  </a:lnTo>
                  <a:lnTo>
                    <a:pt x="154" y="338"/>
                  </a:lnTo>
                  <a:lnTo>
                    <a:pt x="154" y="338"/>
                  </a:lnTo>
                  <a:lnTo>
                    <a:pt x="152" y="340"/>
                  </a:lnTo>
                  <a:lnTo>
                    <a:pt x="150" y="344"/>
                  </a:lnTo>
                  <a:lnTo>
                    <a:pt x="150" y="350"/>
                  </a:lnTo>
                  <a:lnTo>
                    <a:pt x="148" y="356"/>
                  </a:lnTo>
                  <a:lnTo>
                    <a:pt x="148" y="358"/>
                  </a:lnTo>
                  <a:lnTo>
                    <a:pt x="146" y="360"/>
                  </a:lnTo>
                  <a:lnTo>
                    <a:pt x="146" y="360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0" y="344"/>
                  </a:lnTo>
                  <a:lnTo>
                    <a:pt x="140" y="338"/>
                  </a:lnTo>
                  <a:lnTo>
                    <a:pt x="138" y="336"/>
                  </a:lnTo>
                  <a:lnTo>
                    <a:pt x="134" y="332"/>
                  </a:lnTo>
                  <a:lnTo>
                    <a:pt x="130" y="332"/>
                  </a:lnTo>
                  <a:lnTo>
                    <a:pt x="130" y="332"/>
                  </a:lnTo>
                  <a:lnTo>
                    <a:pt x="124" y="340"/>
                  </a:lnTo>
                  <a:lnTo>
                    <a:pt x="122" y="344"/>
                  </a:lnTo>
                  <a:lnTo>
                    <a:pt x="120" y="348"/>
                  </a:lnTo>
                  <a:lnTo>
                    <a:pt x="120" y="348"/>
                  </a:lnTo>
                  <a:lnTo>
                    <a:pt x="118" y="346"/>
                  </a:lnTo>
                  <a:lnTo>
                    <a:pt x="116" y="344"/>
                  </a:lnTo>
                  <a:lnTo>
                    <a:pt x="116" y="338"/>
                  </a:lnTo>
                  <a:lnTo>
                    <a:pt x="116" y="332"/>
                  </a:lnTo>
                  <a:lnTo>
                    <a:pt x="116" y="328"/>
                  </a:lnTo>
                  <a:lnTo>
                    <a:pt x="116" y="328"/>
                  </a:lnTo>
                  <a:lnTo>
                    <a:pt x="112" y="324"/>
                  </a:lnTo>
                  <a:lnTo>
                    <a:pt x="108" y="324"/>
                  </a:lnTo>
                  <a:lnTo>
                    <a:pt x="106" y="324"/>
                  </a:lnTo>
                  <a:lnTo>
                    <a:pt x="104" y="328"/>
                  </a:lnTo>
                  <a:lnTo>
                    <a:pt x="96" y="344"/>
                  </a:lnTo>
                  <a:lnTo>
                    <a:pt x="96" y="344"/>
                  </a:lnTo>
                  <a:lnTo>
                    <a:pt x="92" y="342"/>
                  </a:lnTo>
                  <a:lnTo>
                    <a:pt x="92" y="342"/>
                  </a:lnTo>
                  <a:lnTo>
                    <a:pt x="90" y="336"/>
                  </a:lnTo>
                  <a:lnTo>
                    <a:pt x="94" y="328"/>
                  </a:lnTo>
                  <a:lnTo>
                    <a:pt x="94" y="328"/>
                  </a:lnTo>
                  <a:lnTo>
                    <a:pt x="82" y="310"/>
                  </a:lnTo>
                  <a:lnTo>
                    <a:pt x="72" y="294"/>
                  </a:lnTo>
                  <a:lnTo>
                    <a:pt x="72" y="294"/>
                  </a:lnTo>
                  <a:lnTo>
                    <a:pt x="66" y="296"/>
                  </a:lnTo>
                  <a:lnTo>
                    <a:pt x="62" y="300"/>
                  </a:lnTo>
                  <a:lnTo>
                    <a:pt x="58" y="304"/>
                  </a:lnTo>
                  <a:lnTo>
                    <a:pt x="54" y="306"/>
                  </a:lnTo>
                  <a:lnTo>
                    <a:pt x="54" y="306"/>
                  </a:lnTo>
                  <a:lnTo>
                    <a:pt x="50" y="302"/>
                  </a:lnTo>
                  <a:lnTo>
                    <a:pt x="48" y="296"/>
                  </a:lnTo>
                  <a:lnTo>
                    <a:pt x="48" y="296"/>
                  </a:lnTo>
                  <a:lnTo>
                    <a:pt x="54" y="294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0" y="280"/>
                  </a:lnTo>
                  <a:lnTo>
                    <a:pt x="56" y="270"/>
                  </a:lnTo>
                  <a:lnTo>
                    <a:pt x="52" y="264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4" y="262"/>
                  </a:lnTo>
                  <a:lnTo>
                    <a:pt x="40" y="264"/>
                  </a:lnTo>
                  <a:lnTo>
                    <a:pt x="34" y="270"/>
                  </a:lnTo>
                  <a:lnTo>
                    <a:pt x="34" y="270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40" y="272"/>
                  </a:lnTo>
                  <a:lnTo>
                    <a:pt x="26" y="274"/>
                  </a:lnTo>
                  <a:lnTo>
                    <a:pt x="14" y="272"/>
                  </a:lnTo>
                  <a:lnTo>
                    <a:pt x="14" y="272"/>
                  </a:lnTo>
                  <a:lnTo>
                    <a:pt x="16" y="268"/>
                  </a:lnTo>
                  <a:lnTo>
                    <a:pt x="22" y="262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44"/>
                  </a:lnTo>
                  <a:lnTo>
                    <a:pt x="36" y="232"/>
                  </a:lnTo>
                  <a:lnTo>
                    <a:pt x="36" y="232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28"/>
                  </a:lnTo>
                  <a:lnTo>
                    <a:pt x="30" y="22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143108" y="1214422"/>
              <a:ext cx="6429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</a:rPr>
                <a:t>1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000232" y="2285992"/>
            <a:ext cx="964610" cy="928694"/>
            <a:chOff x="2000232" y="1071546"/>
            <a:chExt cx="964610" cy="928694"/>
          </a:xfrm>
        </p:grpSpPr>
        <p:sp>
          <p:nvSpPr>
            <p:cNvPr id="37" name="Freeform 5"/>
            <p:cNvSpPr/>
            <p:nvPr/>
          </p:nvSpPr>
          <p:spPr bwMode="auto">
            <a:xfrm>
              <a:off x="2000232" y="1071546"/>
              <a:ext cx="964610" cy="928694"/>
            </a:xfrm>
            <a:custGeom>
              <a:avLst/>
              <a:gdLst/>
              <a:ahLst/>
              <a:cxnLst>
                <a:cxn ang="0">
                  <a:pos x="12" y="236"/>
                </a:cxn>
                <a:cxn ang="0">
                  <a:pos x="28" y="206"/>
                </a:cxn>
                <a:cxn ang="0">
                  <a:pos x="8" y="186"/>
                </a:cxn>
                <a:cxn ang="0">
                  <a:pos x="32" y="158"/>
                </a:cxn>
                <a:cxn ang="0">
                  <a:pos x="2" y="132"/>
                </a:cxn>
                <a:cxn ang="0">
                  <a:pos x="38" y="112"/>
                </a:cxn>
                <a:cxn ang="0">
                  <a:pos x="28" y="88"/>
                </a:cxn>
                <a:cxn ang="0">
                  <a:pos x="48" y="94"/>
                </a:cxn>
                <a:cxn ang="0">
                  <a:pos x="50" y="74"/>
                </a:cxn>
                <a:cxn ang="0">
                  <a:pos x="74" y="62"/>
                </a:cxn>
                <a:cxn ang="0">
                  <a:pos x="62" y="36"/>
                </a:cxn>
                <a:cxn ang="0">
                  <a:pos x="104" y="40"/>
                </a:cxn>
                <a:cxn ang="0">
                  <a:pos x="122" y="20"/>
                </a:cxn>
                <a:cxn ang="0">
                  <a:pos x="144" y="22"/>
                </a:cxn>
                <a:cxn ang="0">
                  <a:pos x="170" y="12"/>
                </a:cxn>
                <a:cxn ang="0">
                  <a:pos x="200" y="4"/>
                </a:cxn>
                <a:cxn ang="0">
                  <a:pos x="222" y="16"/>
                </a:cxn>
                <a:cxn ang="0">
                  <a:pos x="234" y="12"/>
                </a:cxn>
                <a:cxn ang="0">
                  <a:pos x="254" y="18"/>
                </a:cxn>
                <a:cxn ang="0">
                  <a:pos x="262" y="32"/>
                </a:cxn>
                <a:cxn ang="0">
                  <a:pos x="282" y="24"/>
                </a:cxn>
                <a:cxn ang="0">
                  <a:pos x="282" y="42"/>
                </a:cxn>
                <a:cxn ang="0">
                  <a:pos x="302" y="62"/>
                </a:cxn>
                <a:cxn ang="0">
                  <a:pos x="316" y="64"/>
                </a:cxn>
                <a:cxn ang="0">
                  <a:pos x="318" y="68"/>
                </a:cxn>
                <a:cxn ang="0">
                  <a:pos x="356" y="98"/>
                </a:cxn>
                <a:cxn ang="0">
                  <a:pos x="338" y="114"/>
                </a:cxn>
                <a:cxn ang="0">
                  <a:pos x="364" y="148"/>
                </a:cxn>
                <a:cxn ang="0">
                  <a:pos x="350" y="164"/>
                </a:cxn>
                <a:cxn ang="0">
                  <a:pos x="370" y="176"/>
                </a:cxn>
                <a:cxn ang="0">
                  <a:pos x="366" y="186"/>
                </a:cxn>
                <a:cxn ang="0">
                  <a:pos x="346" y="210"/>
                </a:cxn>
                <a:cxn ang="0">
                  <a:pos x="358" y="234"/>
                </a:cxn>
                <a:cxn ang="0">
                  <a:pos x="342" y="238"/>
                </a:cxn>
                <a:cxn ang="0">
                  <a:pos x="342" y="250"/>
                </a:cxn>
                <a:cxn ang="0">
                  <a:pos x="348" y="278"/>
                </a:cxn>
                <a:cxn ang="0">
                  <a:pos x="320" y="276"/>
                </a:cxn>
                <a:cxn ang="0">
                  <a:pos x="314" y="300"/>
                </a:cxn>
                <a:cxn ang="0">
                  <a:pos x="290" y="306"/>
                </a:cxn>
                <a:cxn ang="0">
                  <a:pos x="298" y="330"/>
                </a:cxn>
                <a:cxn ang="0">
                  <a:pos x="270" y="322"/>
                </a:cxn>
                <a:cxn ang="0">
                  <a:pos x="276" y="352"/>
                </a:cxn>
                <a:cxn ang="0">
                  <a:pos x="262" y="340"/>
                </a:cxn>
                <a:cxn ang="0">
                  <a:pos x="232" y="340"/>
                </a:cxn>
                <a:cxn ang="0">
                  <a:pos x="212" y="350"/>
                </a:cxn>
                <a:cxn ang="0">
                  <a:pos x="190" y="342"/>
                </a:cxn>
                <a:cxn ang="0">
                  <a:pos x="170" y="356"/>
                </a:cxn>
                <a:cxn ang="0">
                  <a:pos x="164" y="346"/>
                </a:cxn>
                <a:cxn ang="0">
                  <a:pos x="154" y="338"/>
                </a:cxn>
                <a:cxn ang="0">
                  <a:pos x="146" y="360"/>
                </a:cxn>
                <a:cxn ang="0">
                  <a:pos x="130" y="332"/>
                </a:cxn>
                <a:cxn ang="0">
                  <a:pos x="116" y="344"/>
                </a:cxn>
                <a:cxn ang="0">
                  <a:pos x="106" y="324"/>
                </a:cxn>
                <a:cxn ang="0">
                  <a:pos x="94" y="328"/>
                </a:cxn>
                <a:cxn ang="0">
                  <a:pos x="58" y="304"/>
                </a:cxn>
                <a:cxn ang="0">
                  <a:pos x="56" y="292"/>
                </a:cxn>
                <a:cxn ang="0">
                  <a:pos x="44" y="262"/>
                </a:cxn>
                <a:cxn ang="0">
                  <a:pos x="26" y="274"/>
                </a:cxn>
                <a:cxn ang="0">
                  <a:pos x="36" y="244"/>
                </a:cxn>
                <a:cxn ang="0">
                  <a:pos x="30" y="228"/>
                </a:cxn>
              </a:cxnLst>
              <a:rect l="0" t="0" r="r" b="b"/>
              <a:pathLst>
                <a:path w="376" h="362">
                  <a:moveTo>
                    <a:pt x="30" y="228"/>
                  </a:moveTo>
                  <a:lnTo>
                    <a:pt x="30" y="228"/>
                  </a:lnTo>
                  <a:lnTo>
                    <a:pt x="24" y="230"/>
                  </a:lnTo>
                  <a:lnTo>
                    <a:pt x="20" y="232"/>
                  </a:lnTo>
                  <a:lnTo>
                    <a:pt x="18" y="234"/>
                  </a:lnTo>
                  <a:lnTo>
                    <a:pt x="12" y="236"/>
                  </a:lnTo>
                  <a:lnTo>
                    <a:pt x="12" y="236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6" y="226"/>
                  </a:lnTo>
                  <a:lnTo>
                    <a:pt x="28" y="220"/>
                  </a:lnTo>
                  <a:lnTo>
                    <a:pt x="28" y="220"/>
                  </a:lnTo>
                  <a:lnTo>
                    <a:pt x="28" y="212"/>
                  </a:lnTo>
                  <a:lnTo>
                    <a:pt x="28" y="206"/>
                  </a:lnTo>
                  <a:lnTo>
                    <a:pt x="28" y="198"/>
                  </a:lnTo>
                  <a:lnTo>
                    <a:pt x="30" y="192"/>
                  </a:lnTo>
                  <a:lnTo>
                    <a:pt x="30" y="192"/>
                  </a:lnTo>
                  <a:lnTo>
                    <a:pt x="28" y="190"/>
                  </a:lnTo>
                  <a:lnTo>
                    <a:pt x="26" y="188"/>
                  </a:lnTo>
                  <a:lnTo>
                    <a:pt x="18" y="186"/>
                  </a:lnTo>
                  <a:lnTo>
                    <a:pt x="8" y="186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10" y="178"/>
                  </a:lnTo>
                  <a:lnTo>
                    <a:pt x="18" y="172"/>
                  </a:lnTo>
                  <a:lnTo>
                    <a:pt x="26" y="168"/>
                  </a:lnTo>
                  <a:lnTo>
                    <a:pt x="30" y="164"/>
                  </a:lnTo>
                  <a:lnTo>
                    <a:pt x="32" y="158"/>
                  </a:lnTo>
                  <a:lnTo>
                    <a:pt x="32" y="158"/>
                  </a:lnTo>
                  <a:lnTo>
                    <a:pt x="32" y="154"/>
                  </a:lnTo>
                  <a:lnTo>
                    <a:pt x="30" y="148"/>
                  </a:lnTo>
                  <a:lnTo>
                    <a:pt x="28" y="146"/>
                  </a:lnTo>
                  <a:lnTo>
                    <a:pt x="24" y="142"/>
                  </a:lnTo>
                  <a:lnTo>
                    <a:pt x="14" y="138"/>
                  </a:lnTo>
                  <a:lnTo>
                    <a:pt x="2" y="132"/>
                  </a:lnTo>
                  <a:lnTo>
                    <a:pt x="2" y="132"/>
                  </a:lnTo>
                  <a:lnTo>
                    <a:pt x="10" y="132"/>
                  </a:lnTo>
                  <a:lnTo>
                    <a:pt x="18" y="132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6" y="120"/>
                  </a:lnTo>
                  <a:lnTo>
                    <a:pt x="38" y="112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36" y="98"/>
                  </a:lnTo>
                  <a:lnTo>
                    <a:pt x="32" y="96"/>
                  </a:lnTo>
                  <a:lnTo>
                    <a:pt x="28" y="92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4" y="88"/>
                  </a:lnTo>
                  <a:lnTo>
                    <a:pt x="38" y="92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70" y="70"/>
                  </a:lnTo>
                  <a:lnTo>
                    <a:pt x="72" y="66"/>
                  </a:lnTo>
                  <a:lnTo>
                    <a:pt x="74" y="62"/>
                  </a:lnTo>
                  <a:lnTo>
                    <a:pt x="74" y="62"/>
                  </a:lnTo>
                  <a:lnTo>
                    <a:pt x="74" y="58"/>
                  </a:lnTo>
                  <a:lnTo>
                    <a:pt x="72" y="54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8" y="40"/>
                  </a:lnTo>
                  <a:lnTo>
                    <a:pt x="72" y="44"/>
                  </a:lnTo>
                  <a:lnTo>
                    <a:pt x="76" y="48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104" y="40"/>
                  </a:lnTo>
                  <a:lnTo>
                    <a:pt x="104" y="40"/>
                  </a:lnTo>
                  <a:lnTo>
                    <a:pt x="104" y="30"/>
                  </a:lnTo>
                  <a:lnTo>
                    <a:pt x="106" y="26"/>
                  </a:lnTo>
                  <a:lnTo>
                    <a:pt x="108" y="24"/>
                  </a:lnTo>
                  <a:lnTo>
                    <a:pt x="114" y="22"/>
                  </a:lnTo>
                  <a:lnTo>
                    <a:pt x="122" y="20"/>
                  </a:lnTo>
                  <a:lnTo>
                    <a:pt x="122" y="20"/>
                  </a:lnTo>
                  <a:lnTo>
                    <a:pt x="124" y="24"/>
                  </a:lnTo>
                  <a:lnTo>
                    <a:pt x="126" y="26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34" y="26"/>
                  </a:lnTo>
                  <a:lnTo>
                    <a:pt x="140" y="24"/>
                  </a:lnTo>
                  <a:lnTo>
                    <a:pt x="144" y="22"/>
                  </a:lnTo>
                  <a:lnTo>
                    <a:pt x="146" y="18"/>
                  </a:lnTo>
                  <a:lnTo>
                    <a:pt x="152" y="1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6" y="6"/>
                  </a:lnTo>
                  <a:lnTo>
                    <a:pt x="170" y="12"/>
                  </a:lnTo>
                  <a:lnTo>
                    <a:pt x="172" y="18"/>
                  </a:lnTo>
                  <a:lnTo>
                    <a:pt x="172" y="18"/>
                  </a:lnTo>
                  <a:lnTo>
                    <a:pt x="182" y="16"/>
                  </a:lnTo>
                  <a:lnTo>
                    <a:pt x="188" y="14"/>
                  </a:lnTo>
                  <a:lnTo>
                    <a:pt x="194" y="10"/>
                  </a:lnTo>
                  <a:lnTo>
                    <a:pt x="200" y="4"/>
                  </a:lnTo>
                  <a:lnTo>
                    <a:pt x="200" y="4"/>
                  </a:lnTo>
                  <a:lnTo>
                    <a:pt x="204" y="6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6" y="18"/>
                  </a:lnTo>
                  <a:lnTo>
                    <a:pt x="216" y="18"/>
                  </a:lnTo>
                  <a:lnTo>
                    <a:pt x="220" y="18"/>
                  </a:lnTo>
                  <a:lnTo>
                    <a:pt x="222" y="16"/>
                  </a:lnTo>
                  <a:lnTo>
                    <a:pt x="224" y="12"/>
                  </a:lnTo>
                  <a:lnTo>
                    <a:pt x="226" y="8"/>
                  </a:lnTo>
                  <a:lnTo>
                    <a:pt x="228" y="6"/>
                  </a:lnTo>
                  <a:lnTo>
                    <a:pt x="232" y="6"/>
                  </a:lnTo>
                  <a:lnTo>
                    <a:pt x="232" y="6"/>
                  </a:lnTo>
                  <a:lnTo>
                    <a:pt x="234" y="10"/>
                  </a:lnTo>
                  <a:lnTo>
                    <a:pt x="234" y="12"/>
                  </a:lnTo>
                  <a:lnTo>
                    <a:pt x="232" y="16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6" y="24"/>
                  </a:lnTo>
                  <a:lnTo>
                    <a:pt x="240" y="24"/>
                  </a:lnTo>
                  <a:lnTo>
                    <a:pt x="248" y="22"/>
                  </a:lnTo>
                  <a:lnTo>
                    <a:pt x="254" y="18"/>
                  </a:lnTo>
                  <a:lnTo>
                    <a:pt x="260" y="14"/>
                  </a:lnTo>
                  <a:lnTo>
                    <a:pt x="260" y="14"/>
                  </a:lnTo>
                  <a:lnTo>
                    <a:pt x="262" y="16"/>
                  </a:lnTo>
                  <a:lnTo>
                    <a:pt x="262" y="20"/>
                  </a:lnTo>
                  <a:lnTo>
                    <a:pt x="260" y="26"/>
                  </a:lnTo>
                  <a:lnTo>
                    <a:pt x="260" y="30"/>
                  </a:lnTo>
                  <a:lnTo>
                    <a:pt x="262" y="32"/>
                  </a:lnTo>
                  <a:lnTo>
                    <a:pt x="264" y="34"/>
                  </a:lnTo>
                  <a:lnTo>
                    <a:pt x="268" y="34"/>
                  </a:lnTo>
                  <a:lnTo>
                    <a:pt x="268" y="34"/>
                  </a:lnTo>
                  <a:lnTo>
                    <a:pt x="274" y="32"/>
                  </a:lnTo>
                  <a:lnTo>
                    <a:pt x="276" y="28"/>
                  </a:lnTo>
                  <a:lnTo>
                    <a:pt x="280" y="24"/>
                  </a:lnTo>
                  <a:lnTo>
                    <a:pt x="282" y="24"/>
                  </a:lnTo>
                  <a:lnTo>
                    <a:pt x="284" y="24"/>
                  </a:lnTo>
                  <a:lnTo>
                    <a:pt x="284" y="24"/>
                  </a:lnTo>
                  <a:lnTo>
                    <a:pt x="284" y="30"/>
                  </a:lnTo>
                  <a:lnTo>
                    <a:pt x="282" y="34"/>
                  </a:lnTo>
                  <a:lnTo>
                    <a:pt x="282" y="38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88" y="46"/>
                  </a:lnTo>
                  <a:lnTo>
                    <a:pt x="294" y="48"/>
                  </a:lnTo>
                  <a:lnTo>
                    <a:pt x="300" y="50"/>
                  </a:lnTo>
                  <a:lnTo>
                    <a:pt x="304" y="54"/>
                  </a:lnTo>
                  <a:lnTo>
                    <a:pt x="304" y="54"/>
                  </a:lnTo>
                  <a:lnTo>
                    <a:pt x="304" y="58"/>
                  </a:lnTo>
                  <a:lnTo>
                    <a:pt x="302" y="62"/>
                  </a:lnTo>
                  <a:lnTo>
                    <a:pt x="302" y="62"/>
                  </a:lnTo>
                  <a:lnTo>
                    <a:pt x="304" y="64"/>
                  </a:lnTo>
                  <a:lnTo>
                    <a:pt x="304" y="64"/>
                  </a:lnTo>
                  <a:lnTo>
                    <a:pt x="306" y="66"/>
                  </a:lnTo>
                  <a:lnTo>
                    <a:pt x="308" y="66"/>
                  </a:lnTo>
                  <a:lnTo>
                    <a:pt x="308" y="66"/>
                  </a:lnTo>
                  <a:lnTo>
                    <a:pt x="316" y="64"/>
                  </a:lnTo>
                  <a:lnTo>
                    <a:pt x="322" y="60"/>
                  </a:lnTo>
                  <a:lnTo>
                    <a:pt x="328" y="56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60"/>
                  </a:lnTo>
                  <a:lnTo>
                    <a:pt x="330" y="64"/>
                  </a:lnTo>
                  <a:lnTo>
                    <a:pt x="318" y="68"/>
                  </a:lnTo>
                  <a:lnTo>
                    <a:pt x="318" y="68"/>
                  </a:lnTo>
                  <a:lnTo>
                    <a:pt x="324" y="86"/>
                  </a:lnTo>
                  <a:lnTo>
                    <a:pt x="328" y="102"/>
                  </a:lnTo>
                  <a:lnTo>
                    <a:pt x="328" y="102"/>
                  </a:lnTo>
                  <a:lnTo>
                    <a:pt x="336" y="102"/>
                  </a:lnTo>
                  <a:lnTo>
                    <a:pt x="342" y="100"/>
                  </a:lnTo>
                  <a:lnTo>
                    <a:pt x="356" y="98"/>
                  </a:lnTo>
                  <a:lnTo>
                    <a:pt x="356" y="98"/>
                  </a:lnTo>
                  <a:lnTo>
                    <a:pt x="356" y="102"/>
                  </a:lnTo>
                  <a:lnTo>
                    <a:pt x="356" y="108"/>
                  </a:lnTo>
                  <a:lnTo>
                    <a:pt x="356" y="108"/>
                  </a:lnTo>
                  <a:lnTo>
                    <a:pt x="346" y="110"/>
                  </a:lnTo>
                  <a:lnTo>
                    <a:pt x="342" y="110"/>
                  </a:lnTo>
                  <a:lnTo>
                    <a:pt x="338" y="114"/>
                  </a:lnTo>
                  <a:lnTo>
                    <a:pt x="338" y="114"/>
                  </a:lnTo>
                  <a:lnTo>
                    <a:pt x="342" y="126"/>
                  </a:lnTo>
                  <a:lnTo>
                    <a:pt x="344" y="138"/>
                  </a:lnTo>
                  <a:lnTo>
                    <a:pt x="348" y="142"/>
                  </a:lnTo>
                  <a:lnTo>
                    <a:pt x="350" y="144"/>
                  </a:lnTo>
                  <a:lnTo>
                    <a:pt x="356" y="148"/>
                  </a:lnTo>
                  <a:lnTo>
                    <a:pt x="364" y="148"/>
                  </a:lnTo>
                  <a:lnTo>
                    <a:pt x="364" y="148"/>
                  </a:lnTo>
                  <a:lnTo>
                    <a:pt x="364" y="152"/>
                  </a:lnTo>
                  <a:lnTo>
                    <a:pt x="362" y="154"/>
                  </a:lnTo>
                  <a:lnTo>
                    <a:pt x="358" y="158"/>
                  </a:lnTo>
                  <a:lnTo>
                    <a:pt x="354" y="160"/>
                  </a:lnTo>
                  <a:lnTo>
                    <a:pt x="350" y="164"/>
                  </a:lnTo>
                  <a:lnTo>
                    <a:pt x="350" y="164"/>
                  </a:lnTo>
                  <a:lnTo>
                    <a:pt x="356" y="166"/>
                  </a:lnTo>
                  <a:lnTo>
                    <a:pt x="364" y="166"/>
                  </a:lnTo>
                  <a:lnTo>
                    <a:pt x="370" y="168"/>
                  </a:lnTo>
                  <a:lnTo>
                    <a:pt x="372" y="172"/>
                  </a:lnTo>
                  <a:lnTo>
                    <a:pt x="372" y="174"/>
                  </a:lnTo>
                  <a:lnTo>
                    <a:pt x="372" y="174"/>
                  </a:lnTo>
                  <a:lnTo>
                    <a:pt x="370" y="176"/>
                  </a:lnTo>
                  <a:lnTo>
                    <a:pt x="366" y="178"/>
                  </a:lnTo>
                  <a:lnTo>
                    <a:pt x="358" y="178"/>
                  </a:lnTo>
                  <a:lnTo>
                    <a:pt x="354" y="178"/>
                  </a:lnTo>
                  <a:lnTo>
                    <a:pt x="352" y="180"/>
                  </a:lnTo>
                  <a:lnTo>
                    <a:pt x="352" y="182"/>
                  </a:lnTo>
                  <a:lnTo>
                    <a:pt x="352" y="182"/>
                  </a:lnTo>
                  <a:lnTo>
                    <a:pt x="366" y="186"/>
                  </a:lnTo>
                  <a:lnTo>
                    <a:pt x="376" y="190"/>
                  </a:lnTo>
                  <a:lnTo>
                    <a:pt x="376" y="190"/>
                  </a:lnTo>
                  <a:lnTo>
                    <a:pt x="364" y="194"/>
                  </a:lnTo>
                  <a:lnTo>
                    <a:pt x="354" y="196"/>
                  </a:lnTo>
                  <a:lnTo>
                    <a:pt x="350" y="200"/>
                  </a:lnTo>
                  <a:lnTo>
                    <a:pt x="348" y="204"/>
                  </a:lnTo>
                  <a:lnTo>
                    <a:pt x="346" y="210"/>
                  </a:lnTo>
                  <a:lnTo>
                    <a:pt x="348" y="220"/>
                  </a:lnTo>
                  <a:lnTo>
                    <a:pt x="348" y="220"/>
                  </a:lnTo>
                  <a:lnTo>
                    <a:pt x="352" y="222"/>
                  </a:lnTo>
                  <a:lnTo>
                    <a:pt x="356" y="222"/>
                  </a:lnTo>
                  <a:lnTo>
                    <a:pt x="356" y="222"/>
                  </a:lnTo>
                  <a:lnTo>
                    <a:pt x="356" y="230"/>
                  </a:lnTo>
                  <a:lnTo>
                    <a:pt x="358" y="234"/>
                  </a:lnTo>
                  <a:lnTo>
                    <a:pt x="360" y="240"/>
                  </a:lnTo>
                  <a:lnTo>
                    <a:pt x="358" y="246"/>
                  </a:lnTo>
                  <a:lnTo>
                    <a:pt x="358" y="246"/>
                  </a:lnTo>
                  <a:lnTo>
                    <a:pt x="354" y="244"/>
                  </a:lnTo>
                  <a:lnTo>
                    <a:pt x="352" y="242"/>
                  </a:lnTo>
                  <a:lnTo>
                    <a:pt x="348" y="240"/>
                  </a:lnTo>
                  <a:lnTo>
                    <a:pt x="342" y="238"/>
                  </a:lnTo>
                  <a:lnTo>
                    <a:pt x="342" y="238"/>
                  </a:lnTo>
                  <a:lnTo>
                    <a:pt x="340" y="240"/>
                  </a:lnTo>
                  <a:lnTo>
                    <a:pt x="338" y="242"/>
                  </a:lnTo>
                  <a:lnTo>
                    <a:pt x="338" y="242"/>
                  </a:lnTo>
                  <a:lnTo>
                    <a:pt x="338" y="246"/>
                  </a:lnTo>
                  <a:lnTo>
                    <a:pt x="340" y="248"/>
                  </a:lnTo>
                  <a:lnTo>
                    <a:pt x="342" y="250"/>
                  </a:lnTo>
                  <a:lnTo>
                    <a:pt x="342" y="254"/>
                  </a:lnTo>
                  <a:lnTo>
                    <a:pt x="342" y="254"/>
                  </a:lnTo>
                  <a:lnTo>
                    <a:pt x="334" y="264"/>
                  </a:lnTo>
                  <a:lnTo>
                    <a:pt x="334" y="264"/>
                  </a:lnTo>
                  <a:lnTo>
                    <a:pt x="336" y="270"/>
                  </a:lnTo>
                  <a:lnTo>
                    <a:pt x="342" y="274"/>
                  </a:lnTo>
                  <a:lnTo>
                    <a:pt x="348" y="278"/>
                  </a:lnTo>
                  <a:lnTo>
                    <a:pt x="352" y="282"/>
                  </a:lnTo>
                  <a:lnTo>
                    <a:pt x="352" y="282"/>
                  </a:lnTo>
                  <a:lnTo>
                    <a:pt x="346" y="282"/>
                  </a:lnTo>
                  <a:lnTo>
                    <a:pt x="338" y="280"/>
                  </a:lnTo>
                  <a:lnTo>
                    <a:pt x="326" y="272"/>
                  </a:lnTo>
                  <a:lnTo>
                    <a:pt x="326" y="272"/>
                  </a:lnTo>
                  <a:lnTo>
                    <a:pt x="320" y="276"/>
                  </a:lnTo>
                  <a:lnTo>
                    <a:pt x="316" y="282"/>
                  </a:lnTo>
                  <a:lnTo>
                    <a:pt x="316" y="282"/>
                  </a:lnTo>
                  <a:lnTo>
                    <a:pt x="320" y="292"/>
                  </a:lnTo>
                  <a:lnTo>
                    <a:pt x="320" y="296"/>
                  </a:lnTo>
                  <a:lnTo>
                    <a:pt x="318" y="300"/>
                  </a:lnTo>
                  <a:lnTo>
                    <a:pt x="318" y="300"/>
                  </a:lnTo>
                  <a:lnTo>
                    <a:pt x="314" y="300"/>
                  </a:lnTo>
                  <a:lnTo>
                    <a:pt x="310" y="298"/>
                  </a:lnTo>
                  <a:lnTo>
                    <a:pt x="308" y="296"/>
                  </a:lnTo>
                  <a:lnTo>
                    <a:pt x="304" y="296"/>
                  </a:lnTo>
                  <a:lnTo>
                    <a:pt x="304" y="296"/>
                  </a:lnTo>
                  <a:lnTo>
                    <a:pt x="300" y="296"/>
                  </a:lnTo>
                  <a:lnTo>
                    <a:pt x="296" y="300"/>
                  </a:lnTo>
                  <a:lnTo>
                    <a:pt x="290" y="306"/>
                  </a:lnTo>
                  <a:lnTo>
                    <a:pt x="290" y="306"/>
                  </a:lnTo>
                  <a:lnTo>
                    <a:pt x="292" y="312"/>
                  </a:lnTo>
                  <a:lnTo>
                    <a:pt x="298" y="318"/>
                  </a:lnTo>
                  <a:lnTo>
                    <a:pt x="300" y="324"/>
                  </a:lnTo>
                  <a:lnTo>
                    <a:pt x="300" y="328"/>
                  </a:lnTo>
                  <a:lnTo>
                    <a:pt x="298" y="330"/>
                  </a:lnTo>
                  <a:lnTo>
                    <a:pt x="298" y="330"/>
                  </a:lnTo>
                  <a:lnTo>
                    <a:pt x="292" y="328"/>
                  </a:lnTo>
                  <a:lnTo>
                    <a:pt x="288" y="324"/>
                  </a:lnTo>
                  <a:lnTo>
                    <a:pt x="286" y="320"/>
                  </a:lnTo>
                  <a:lnTo>
                    <a:pt x="282" y="318"/>
                  </a:lnTo>
                  <a:lnTo>
                    <a:pt x="282" y="318"/>
                  </a:lnTo>
                  <a:lnTo>
                    <a:pt x="274" y="318"/>
                  </a:lnTo>
                  <a:lnTo>
                    <a:pt x="270" y="322"/>
                  </a:lnTo>
                  <a:lnTo>
                    <a:pt x="268" y="326"/>
                  </a:lnTo>
                  <a:lnTo>
                    <a:pt x="266" y="332"/>
                  </a:lnTo>
                  <a:lnTo>
                    <a:pt x="268" y="338"/>
                  </a:lnTo>
                  <a:lnTo>
                    <a:pt x="270" y="344"/>
                  </a:lnTo>
                  <a:lnTo>
                    <a:pt x="272" y="348"/>
                  </a:lnTo>
                  <a:lnTo>
                    <a:pt x="276" y="352"/>
                  </a:lnTo>
                  <a:lnTo>
                    <a:pt x="276" y="352"/>
                  </a:lnTo>
                  <a:lnTo>
                    <a:pt x="276" y="356"/>
                  </a:lnTo>
                  <a:lnTo>
                    <a:pt x="274" y="360"/>
                  </a:lnTo>
                  <a:lnTo>
                    <a:pt x="274" y="360"/>
                  </a:lnTo>
                  <a:lnTo>
                    <a:pt x="270" y="360"/>
                  </a:lnTo>
                  <a:lnTo>
                    <a:pt x="268" y="358"/>
                  </a:lnTo>
                  <a:lnTo>
                    <a:pt x="264" y="354"/>
                  </a:lnTo>
                  <a:lnTo>
                    <a:pt x="262" y="340"/>
                  </a:lnTo>
                  <a:lnTo>
                    <a:pt x="262" y="340"/>
                  </a:lnTo>
                  <a:lnTo>
                    <a:pt x="260" y="336"/>
                  </a:lnTo>
                  <a:lnTo>
                    <a:pt x="256" y="334"/>
                  </a:lnTo>
                  <a:lnTo>
                    <a:pt x="252" y="332"/>
                  </a:lnTo>
                  <a:lnTo>
                    <a:pt x="248" y="332"/>
                  </a:lnTo>
                  <a:lnTo>
                    <a:pt x="238" y="334"/>
                  </a:lnTo>
                  <a:lnTo>
                    <a:pt x="232" y="340"/>
                  </a:lnTo>
                  <a:lnTo>
                    <a:pt x="232" y="340"/>
                  </a:lnTo>
                  <a:lnTo>
                    <a:pt x="234" y="348"/>
                  </a:lnTo>
                  <a:lnTo>
                    <a:pt x="234" y="356"/>
                  </a:lnTo>
                  <a:lnTo>
                    <a:pt x="234" y="356"/>
                  </a:lnTo>
                  <a:lnTo>
                    <a:pt x="228" y="352"/>
                  </a:lnTo>
                  <a:lnTo>
                    <a:pt x="220" y="350"/>
                  </a:lnTo>
                  <a:lnTo>
                    <a:pt x="212" y="350"/>
                  </a:lnTo>
                  <a:lnTo>
                    <a:pt x="204" y="352"/>
                  </a:lnTo>
                  <a:lnTo>
                    <a:pt x="204" y="352"/>
                  </a:lnTo>
                  <a:lnTo>
                    <a:pt x="202" y="346"/>
                  </a:lnTo>
                  <a:lnTo>
                    <a:pt x="200" y="342"/>
                  </a:lnTo>
                  <a:lnTo>
                    <a:pt x="200" y="342"/>
                  </a:lnTo>
                  <a:lnTo>
                    <a:pt x="194" y="342"/>
                  </a:lnTo>
                  <a:lnTo>
                    <a:pt x="190" y="342"/>
                  </a:lnTo>
                  <a:lnTo>
                    <a:pt x="186" y="344"/>
                  </a:lnTo>
                  <a:lnTo>
                    <a:pt x="184" y="346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4" y="360"/>
                  </a:lnTo>
                  <a:lnTo>
                    <a:pt x="172" y="360"/>
                  </a:lnTo>
                  <a:lnTo>
                    <a:pt x="170" y="356"/>
                  </a:lnTo>
                  <a:lnTo>
                    <a:pt x="168" y="352"/>
                  </a:lnTo>
                  <a:lnTo>
                    <a:pt x="166" y="350"/>
                  </a:lnTo>
                  <a:lnTo>
                    <a:pt x="162" y="352"/>
                  </a:lnTo>
                  <a:lnTo>
                    <a:pt x="162" y="352"/>
                  </a:lnTo>
                  <a:lnTo>
                    <a:pt x="162" y="348"/>
                  </a:lnTo>
                  <a:lnTo>
                    <a:pt x="164" y="348"/>
                  </a:lnTo>
                  <a:lnTo>
                    <a:pt x="164" y="346"/>
                  </a:lnTo>
                  <a:lnTo>
                    <a:pt x="164" y="344"/>
                  </a:lnTo>
                  <a:lnTo>
                    <a:pt x="164" y="344"/>
                  </a:lnTo>
                  <a:lnTo>
                    <a:pt x="164" y="340"/>
                  </a:lnTo>
                  <a:lnTo>
                    <a:pt x="160" y="340"/>
                  </a:lnTo>
                  <a:lnTo>
                    <a:pt x="158" y="340"/>
                  </a:lnTo>
                  <a:lnTo>
                    <a:pt x="154" y="338"/>
                  </a:lnTo>
                  <a:lnTo>
                    <a:pt x="154" y="338"/>
                  </a:lnTo>
                  <a:lnTo>
                    <a:pt x="152" y="340"/>
                  </a:lnTo>
                  <a:lnTo>
                    <a:pt x="150" y="344"/>
                  </a:lnTo>
                  <a:lnTo>
                    <a:pt x="150" y="350"/>
                  </a:lnTo>
                  <a:lnTo>
                    <a:pt x="148" y="356"/>
                  </a:lnTo>
                  <a:lnTo>
                    <a:pt x="148" y="358"/>
                  </a:lnTo>
                  <a:lnTo>
                    <a:pt x="146" y="360"/>
                  </a:lnTo>
                  <a:lnTo>
                    <a:pt x="146" y="360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0" y="344"/>
                  </a:lnTo>
                  <a:lnTo>
                    <a:pt x="140" y="338"/>
                  </a:lnTo>
                  <a:lnTo>
                    <a:pt x="138" y="336"/>
                  </a:lnTo>
                  <a:lnTo>
                    <a:pt x="134" y="332"/>
                  </a:lnTo>
                  <a:lnTo>
                    <a:pt x="130" y="332"/>
                  </a:lnTo>
                  <a:lnTo>
                    <a:pt x="130" y="332"/>
                  </a:lnTo>
                  <a:lnTo>
                    <a:pt x="124" y="340"/>
                  </a:lnTo>
                  <a:lnTo>
                    <a:pt x="122" y="344"/>
                  </a:lnTo>
                  <a:lnTo>
                    <a:pt x="120" y="348"/>
                  </a:lnTo>
                  <a:lnTo>
                    <a:pt x="120" y="348"/>
                  </a:lnTo>
                  <a:lnTo>
                    <a:pt x="118" y="346"/>
                  </a:lnTo>
                  <a:lnTo>
                    <a:pt x="116" y="344"/>
                  </a:lnTo>
                  <a:lnTo>
                    <a:pt x="116" y="338"/>
                  </a:lnTo>
                  <a:lnTo>
                    <a:pt x="116" y="332"/>
                  </a:lnTo>
                  <a:lnTo>
                    <a:pt x="116" y="328"/>
                  </a:lnTo>
                  <a:lnTo>
                    <a:pt x="116" y="328"/>
                  </a:lnTo>
                  <a:lnTo>
                    <a:pt x="112" y="324"/>
                  </a:lnTo>
                  <a:lnTo>
                    <a:pt x="108" y="324"/>
                  </a:lnTo>
                  <a:lnTo>
                    <a:pt x="106" y="324"/>
                  </a:lnTo>
                  <a:lnTo>
                    <a:pt x="104" y="328"/>
                  </a:lnTo>
                  <a:lnTo>
                    <a:pt x="96" y="344"/>
                  </a:lnTo>
                  <a:lnTo>
                    <a:pt x="96" y="344"/>
                  </a:lnTo>
                  <a:lnTo>
                    <a:pt x="92" y="342"/>
                  </a:lnTo>
                  <a:lnTo>
                    <a:pt x="92" y="342"/>
                  </a:lnTo>
                  <a:lnTo>
                    <a:pt x="90" y="336"/>
                  </a:lnTo>
                  <a:lnTo>
                    <a:pt x="94" y="328"/>
                  </a:lnTo>
                  <a:lnTo>
                    <a:pt x="94" y="328"/>
                  </a:lnTo>
                  <a:lnTo>
                    <a:pt x="82" y="310"/>
                  </a:lnTo>
                  <a:lnTo>
                    <a:pt x="72" y="294"/>
                  </a:lnTo>
                  <a:lnTo>
                    <a:pt x="72" y="294"/>
                  </a:lnTo>
                  <a:lnTo>
                    <a:pt x="66" y="296"/>
                  </a:lnTo>
                  <a:lnTo>
                    <a:pt x="62" y="300"/>
                  </a:lnTo>
                  <a:lnTo>
                    <a:pt x="58" y="304"/>
                  </a:lnTo>
                  <a:lnTo>
                    <a:pt x="54" y="306"/>
                  </a:lnTo>
                  <a:lnTo>
                    <a:pt x="54" y="306"/>
                  </a:lnTo>
                  <a:lnTo>
                    <a:pt x="50" y="302"/>
                  </a:lnTo>
                  <a:lnTo>
                    <a:pt x="48" y="296"/>
                  </a:lnTo>
                  <a:lnTo>
                    <a:pt x="48" y="296"/>
                  </a:lnTo>
                  <a:lnTo>
                    <a:pt x="54" y="294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0" y="280"/>
                  </a:lnTo>
                  <a:lnTo>
                    <a:pt x="56" y="270"/>
                  </a:lnTo>
                  <a:lnTo>
                    <a:pt x="52" y="264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4" y="262"/>
                  </a:lnTo>
                  <a:lnTo>
                    <a:pt x="40" y="264"/>
                  </a:lnTo>
                  <a:lnTo>
                    <a:pt x="34" y="270"/>
                  </a:lnTo>
                  <a:lnTo>
                    <a:pt x="34" y="270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40" y="272"/>
                  </a:lnTo>
                  <a:lnTo>
                    <a:pt x="26" y="274"/>
                  </a:lnTo>
                  <a:lnTo>
                    <a:pt x="14" y="272"/>
                  </a:lnTo>
                  <a:lnTo>
                    <a:pt x="14" y="272"/>
                  </a:lnTo>
                  <a:lnTo>
                    <a:pt x="16" y="268"/>
                  </a:lnTo>
                  <a:lnTo>
                    <a:pt x="22" y="262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44"/>
                  </a:lnTo>
                  <a:lnTo>
                    <a:pt x="36" y="232"/>
                  </a:lnTo>
                  <a:lnTo>
                    <a:pt x="36" y="232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28"/>
                  </a:lnTo>
                  <a:lnTo>
                    <a:pt x="30" y="22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143108" y="1214422"/>
              <a:ext cx="6429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</a:rPr>
                <a:t>2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000232" y="3500438"/>
            <a:ext cx="964610" cy="928694"/>
            <a:chOff x="2000232" y="1071546"/>
            <a:chExt cx="964610" cy="928694"/>
          </a:xfrm>
        </p:grpSpPr>
        <p:sp>
          <p:nvSpPr>
            <p:cNvPr id="40" name="Freeform 5"/>
            <p:cNvSpPr/>
            <p:nvPr/>
          </p:nvSpPr>
          <p:spPr bwMode="auto">
            <a:xfrm>
              <a:off x="2000232" y="1071546"/>
              <a:ext cx="964610" cy="928694"/>
            </a:xfrm>
            <a:custGeom>
              <a:avLst/>
              <a:gdLst/>
              <a:ahLst/>
              <a:cxnLst>
                <a:cxn ang="0">
                  <a:pos x="12" y="236"/>
                </a:cxn>
                <a:cxn ang="0">
                  <a:pos x="28" y="206"/>
                </a:cxn>
                <a:cxn ang="0">
                  <a:pos x="8" y="186"/>
                </a:cxn>
                <a:cxn ang="0">
                  <a:pos x="32" y="158"/>
                </a:cxn>
                <a:cxn ang="0">
                  <a:pos x="2" y="132"/>
                </a:cxn>
                <a:cxn ang="0">
                  <a:pos x="38" y="112"/>
                </a:cxn>
                <a:cxn ang="0">
                  <a:pos x="28" y="88"/>
                </a:cxn>
                <a:cxn ang="0">
                  <a:pos x="48" y="94"/>
                </a:cxn>
                <a:cxn ang="0">
                  <a:pos x="50" y="74"/>
                </a:cxn>
                <a:cxn ang="0">
                  <a:pos x="74" y="62"/>
                </a:cxn>
                <a:cxn ang="0">
                  <a:pos x="62" y="36"/>
                </a:cxn>
                <a:cxn ang="0">
                  <a:pos x="104" y="40"/>
                </a:cxn>
                <a:cxn ang="0">
                  <a:pos x="122" y="20"/>
                </a:cxn>
                <a:cxn ang="0">
                  <a:pos x="144" y="22"/>
                </a:cxn>
                <a:cxn ang="0">
                  <a:pos x="170" y="12"/>
                </a:cxn>
                <a:cxn ang="0">
                  <a:pos x="200" y="4"/>
                </a:cxn>
                <a:cxn ang="0">
                  <a:pos x="222" y="16"/>
                </a:cxn>
                <a:cxn ang="0">
                  <a:pos x="234" y="12"/>
                </a:cxn>
                <a:cxn ang="0">
                  <a:pos x="254" y="18"/>
                </a:cxn>
                <a:cxn ang="0">
                  <a:pos x="262" y="32"/>
                </a:cxn>
                <a:cxn ang="0">
                  <a:pos x="282" y="24"/>
                </a:cxn>
                <a:cxn ang="0">
                  <a:pos x="282" y="42"/>
                </a:cxn>
                <a:cxn ang="0">
                  <a:pos x="302" y="62"/>
                </a:cxn>
                <a:cxn ang="0">
                  <a:pos x="316" y="64"/>
                </a:cxn>
                <a:cxn ang="0">
                  <a:pos x="318" y="68"/>
                </a:cxn>
                <a:cxn ang="0">
                  <a:pos x="356" y="98"/>
                </a:cxn>
                <a:cxn ang="0">
                  <a:pos x="338" y="114"/>
                </a:cxn>
                <a:cxn ang="0">
                  <a:pos x="364" y="148"/>
                </a:cxn>
                <a:cxn ang="0">
                  <a:pos x="350" y="164"/>
                </a:cxn>
                <a:cxn ang="0">
                  <a:pos x="370" y="176"/>
                </a:cxn>
                <a:cxn ang="0">
                  <a:pos x="366" y="186"/>
                </a:cxn>
                <a:cxn ang="0">
                  <a:pos x="346" y="210"/>
                </a:cxn>
                <a:cxn ang="0">
                  <a:pos x="358" y="234"/>
                </a:cxn>
                <a:cxn ang="0">
                  <a:pos x="342" y="238"/>
                </a:cxn>
                <a:cxn ang="0">
                  <a:pos x="342" y="250"/>
                </a:cxn>
                <a:cxn ang="0">
                  <a:pos x="348" y="278"/>
                </a:cxn>
                <a:cxn ang="0">
                  <a:pos x="320" y="276"/>
                </a:cxn>
                <a:cxn ang="0">
                  <a:pos x="314" y="300"/>
                </a:cxn>
                <a:cxn ang="0">
                  <a:pos x="290" y="306"/>
                </a:cxn>
                <a:cxn ang="0">
                  <a:pos x="298" y="330"/>
                </a:cxn>
                <a:cxn ang="0">
                  <a:pos x="270" y="322"/>
                </a:cxn>
                <a:cxn ang="0">
                  <a:pos x="276" y="352"/>
                </a:cxn>
                <a:cxn ang="0">
                  <a:pos x="262" y="340"/>
                </a:cxn>
                <a:cxn ang="0">
                  <a:pos x="232" y="340"/>
                </a:cxn>
                <a:cxn ang="0">
                  <a:pos x="212" y="350"/>
                </a:cxn>
                <a:cxn ang="0">
                  <a:pos x="190" y="342"/>
                </a:cxn>
                <a:cxn ang="0">
                  <a:pos x="170" y="356"/>
                </a:cxn>
                <a:cxn ang="0">
                  <a:pos x="164" y="346"/>
                </a:cxn>
                <a:cxn ang="0">
                  <a:pos x="154" y="338"/>
                </a:cxn>
                <a:cxn ang="0">
                  <a:pos x="146" y="360"/>
                </a:cxn>
                <a:cxn ang="0">
                  <a:pos x="130" y="332"/>
                </a:cxn>
                <a:cxn ang="0">
                  <a:pos x="116" y="344"/>
                </a:cxn>
                <a:cxn ang="0">
                  <a:pos x="106" y="324"/>
                </a:cxn>
                <a:cxn ang="0">
                  <a:pos x="94" y="328"/>
                </a:cxn>
                <a:cxn ang="0">
                  <a:pos x="58" y="304"/>
                </a:cxn>
                <a:cxn ang="0">
                  <a:pos x="56" y="292"/>
                </a:cxn>
                <a:cxn ang="0">
                  <a:pos x="44" y="262"/>
                </a:cxn>
                <a:cxn ang="0">
                  <a:pos x="26" y="274"/>
                </a:cxn>
                <a:cxn ang="0">
                  <a:pos x="36" y="244"/>
                </a:cxn>
                <a:cxn ang="0">
                  <a:pos x="30" y="228"/>
                </a:cxn>
              </a:cxnLst>
              <a:rect l="0" t="0" r="r" b="b"/>
              <a:pathLst>
                <a:path w="376" h="362">
                  <a:moveTo>
                    <a:pt x="30" y="228"/>
                  </a:moveTo>
                  <a:lnTo>
                    <a:pt x="30" y="228"/>
                  </a:lnTo>
                  <a:lnTo>
                    <a:pt x="24" y="230"/>
                  </a:lnTo>
                  <a:lnTo>
                    <a:pt x="20" y="232"/>
                  </a:lnTo>
                  <a:lnTo>
                    <a:pt x="18" y="234"/>
                  </a:lnTo>
                  <a:lnTo>
                    <a:pt x="12" y="236"/>
                  </a:lnTo>
                  <a:lnTo>
                    <a:pt x="12" y="236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6" y="226"/>
                  </a:lnTo>
                  <a:lnTo>
                    <a:pt x="28" y="220"/>
                  </a:lnTo>
                  <a:lnTo>
                    <a:pt x="28" y="220"/>
                  </a:lnTo>
                  <a:lnTo>
                    <a:pt x="28" y="212"/>
                  </a:lnTo>
                  <a:lnTo>
                    <a:pt x="28" y="206"/>
                  </a:lnTo>
                  <a:lnTo>
                    <a:pt x="28" y="198"/>
                  </a:lnTo>
                  <a:lnTo>
                    <a:pt x="30" y="192"/>
                  </a:lnTo>
                  <a:lnTo>
                    <a:pt x="30" y="192"/>
                  </a:lnTo>
                  <a:lnTo>
                    <a:pt x="28" y="190"/>
                  </a:lnTo>
                  <a:lnTo>
                    <a:pt x="26" y="188"/>
                  </a:lnTo>
                  <a:lnTo>
                    <a:pt x="18" y="186"/>
                  </a:lnTo>
                  <a:lnTo>
                    <a:pt x="8" y="186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10" y="178"/>
                  </a:lnTo>
                  <a:lnTo>
                    <a:pt x="18" y="172"/>
                  </a:lnTo>
                  <a:lnTo>
                    <a:pt x="26" y="168"/>
                  </a:lnTo>
                  <a:lnTo>
                    <a:pt x="30" y="164"/>
                  </a:lnTo>
                  <a:lnTo>
                    <a:pt x="32" y="158"/>
                  </a:lnTo>
                  <a:lnTo>
                    <a:pt x="32" y="158"/>
                  </a:lnTo>
                  <a:lnTo>
                    <a:pt x="32" y="154"/>
                  </a:lnTo>
                  <a:lnTo>
                    <a:pt x="30" y="148"/>
                  </a:lnTo>
                  <a:lnTo>
                    <a:pt x="28" y="146"/>
                  </a:lnTo>
                  <a:lnTo>
                    <a:pt x="24" y="142"/>
                  </a:lnTo>
                  <a:lnTo>
                    <a:pt x="14" y="138"/>
                  </a:lnTo>
                  <a:lnTo>
                    <a:pt x="2" y="132"/>
                  </a:lnTo>
                  <a:lnTo>
                    <a:pt x="2" y="132"/>
                  </a:lnTo>
                  <a:lnTo>
                    <a:pt x="10" y="132"/>
                  </a:lnTo>
                  <a:lnTo>
                    <a:pt x="18" y="132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6" y="120"/>
                  </a:lnTo>
                  <a:lnTo>
                    <a:pt x="38" y="112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36" y="98"/>
                  </a:lnTo>
                  <a:lnTo>
                    <a:pt x="32" y="96"/>
                  </a:lnTo>
                  <a:lnTo>
                    <a:pt x="28" y="92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4" y="88"/>
                  </a:lnTo>
                  <a:lnTo>
                    <a:pt x="38" y="92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70" y="70"/>
                  </a:lnTo>
                  <a:lnTo>
                    <a:pt x="72" y="66"/>
                  </a:lnTo>
                  <a:lnTo>
                    <a:pt x="74" y="62"/>
                  </a:lnTo>
                  <a:lnTo>
                    <a:pt x="74" y="62"/>
                  </a:lnTo>
                  <a:lnTo>
                    <a:pt x="74" y="58"/>
                  </a:lnTo>
                  <a:lnTo>
                    <a:pt x="72" y="54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8" y="40"/>
                  </a:lnTo>
                  <a:lnTo>
                    <a:pt x="72" y="44"/>
                  </a:lnTo>
                  <a:lnTo>
                    <a:pt x="76" y="48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104" y="40"/>
                  </a:lnTo>
                  <a:lnTo>
                    <a:pt x="104" y="40"/>
                  </a:lnTo>
                  <a:lnTo>
                    <a:pt x="104" y="30"/>
                  </a:lnTo>
                  <a:lnTo>
                    <a:pt x="106" y="26"/>
                  </a:lnTo>
                  <a:lnTo>
                    <a:pt x="108" y="24"/>
                  </a:lnTo>
                  <a:lnTo>
                    <a:pt x="114" y="22"/>
                  </a:lnTo>
                  <a:lnTo>
                    <a:pt x="122" y="20"/>
                  </a:lnTo>
                  <a:lnTo>
                    <a:pt x="122" y="20"/>
                  </a:lnTo>
                  <a:lnTo>
                    <a:pt x="124" y="24"/>
                  </a:lnTo>
                  <a:lnTo>
                    <a:pt x="126" y="26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34" y="26"/>
                  </a:lnTo>
                  <a:lnTo>
                    <a:pt x="140" y="24"/>
                  </a:lnTo>
                  <a:lnTo>
                    <a:pt x="144" y="22"/>
                  </a:lnTo>
                  <a:lnTo>
                    <a:pt x="146" y="18"/>
                  </a:lnTo>
                  <a:lnTo>
                    <a:pt x="152" y="1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6" y="6"/>
                  </a:lnTo>
                  <a:lnTo>
                    <a:pt x="170" y="12"/>
                  </a:lnTo>
                  <a:lnTo>
                    <a:pt x="172" y="18"/>
                  </a:lnTo>
                  <a:lnTo>
                    <a:pt x="172" y="18"/>
                  </a:lnTo>
                  <a:lnTo>
                    <a:pt x="182" y="16"/>
                  </a:lnTo>
                  <a:lnTo>
                    <a:pt x="188" y="14"/>
                  </a:lnTo>
                  <a:lnTo>
                    <a:pt x="194" y="10"/>
                  </a:lnTo>
                  <a:lnTo>
                    <a:pt x="200" y="4"/>
                  </a:lnTo>
                  <a:lnTo>
                    <a:pt x="200" y="4"/>
                  </a:lnTo>
                  <a:lnTo>
                    <a:pt x="204" y="6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6" y="18"/>
                  </a:lnTo>
                  <a:lnTo>
                    <a:pt x="216" y="18"/>
                  </a:lnTo>
                  <a:lnTo>
                    <a:pt x="220" y="18"/>
                  </a:lnTo>
                  <a:lnTo>
                    <a:pt x="222" y="16"/>
                  </a:lnTo>
                  <a:lnTo>
                    <a:pt x="224" y="12"/>
                  </a:lnTo>
                  <a:lnTo>
                    <a:pt x="226" y="8"/>
                  </a:lnTo>
                  <a:lnTo>
                    <a:pt x="228" y="6"/>
                  </a:lnTo>
                  <a:lnTo>
                    <a:pt x="232" y="6"/>
                  </a:lnTo>
                  <a:lnTo>
                    <a:pt x="232" y="6"/>
                  </a:lnTo>
                  <a:lnTo>
                    <a:pt x="234" y="10"/>
                  </a:lnTo>
                  <a:lnTo>
                    <a:pt x="234" y="12"/>
                  </a:lnTo>
                  <a:lnTo>
                    <a:pt x="232" y="16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6" y="24"/>
                  </a:lnTo>
                  <a:lnTo>
                    <a:pt x="240" y="24"/>
                  </a:lnTo>
                  <a:lnTo>
                    <a:pt x="248" y="22"/>
                  </a:lnTo>
                  <a:lnTo>
                    <a:pt x="254" y="18"/>
                  </a:lnTo>
                  <a:lnTo>
                    <a:pt x="260" y="14"/>
                  </a:lnTo>
                  <a:lnTo>
                    <a:pt x="260" y="14"/>
                  </a:lnTo>
                  <a:lnTo>
                    <a:pt x="262" y="16"/>
                  </a:lnTo>
                  <a:lnTo>
                    <a:pt x="262" y="20"/>
                  </a:lnTo>
                  <a:lnTo>
                    <a:pt x="260" y="26"/>
                  </a:lnTo>
                  <a:lnTo>
                    <a:pt x="260" y="30"/>
                  </a:lnTo>
                  <a:lnTo>
                    <a:pt x="262" y="32"/>
                  </a:lnTo>
                  <a:lnTo>
                    <a:pt x="264" y="34"/>
                  </a:lnTo>
                  <a:lnTo>
                    <a:pt x="268" y="34"/>
                  </a:lnTo>
                  <a:lnTo>
                    <a:pt x="268" y="34"/>
                  </a:lnTo>
                  <a:lnTo>
                    <a:pt x="274" y="32"/>
                  </a:lnTo>
                  <a:lnTo>
                    <a:pt x="276" y="28"/>
                  </a:lnTo>
                  <a:lnTo>
                    <a:pt x="280" y="24"/>
                  </a:lnTo>
                  <a:lnTo>
                    <a:pt x="282" y="24"/>
                  </a:lnTo>
                  <a:lnTo>
                    <a:pt x="284" y="24"/>
                  </a:lnTo>
                  <a:lnTo>
                    <a:pt x="284" y="24"/>
                  </a:lnTo>
                  <a:lnTo>
                    <a:pt x="284" y="30"/>
                  </a:lnTo>
                  <a:lnTo>
                    <a:pt x="282" y="34"/>
                  </a:lnTo>
                  <a:lnTo>
                    <a:pt x="282" y="38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88" y="46"/>
                  </a:lnTo>
                  <a:lnTo>
                    <a:pt x="294" y="48"/>
                  </a:lnTo>
                  <a:lnTo>
                    <a:pt x="300" y="50"/>
                  </a:lnTo>
                  <a:lnTo>
                    <a:pt x="304" y="54"/>
                  </a:lnTo>
                  <a:lnTo>
                    <a:pt x="304" y="54"/>
                  </a:lnTo>
                  <a:lnTo>
                    <a:pt x="304" y="58"/>
                  </a:lnTo>
                  <a:lnTo>
                    <a:pt x="302" y="62"/>
                  </a:lnTo>
                  <a:lnTo>
                    <a:pt x="302" y="62"/>
                  </a:lnTo>
                  <a:lnTo>
                    <a:pt x="304" y="64"/>
                  </a:lnTo>
                  <a:lnTo>
                    <a:pt x="304" y="64"/>
                  </a:lnTo>
                  <a:lnTo>
                    <a:pt x="306" y="66"/>
                  </a:lnTo>
                  <a:lnTo>
                    <a:pt x="308" y="66"/>
                  </a:lnTo>
                  <a:lnTo>
                    <a:pt x="308" y="66"/>
                  </a:lnTo>
                  <a:lnTo>
                    <a:pt x="316" y="64"/>
                  </a:lnTo>
                  <a:lnTo>
                    <a:pt x="322" y="60"/>
                  </a:lnTo>
                  <a:lnTo>
                    <a:pt x="328" y="56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60"/>
                  </a:lnTo>
                  <a:lnTo>
                    <a:pt x="330" y="64"/>
                  </a:lnTo>
                  <a:lnTo>
                    <a:pt x="318" y="68"/>
                  </a:lnTo>
                  <a:lnTo>
                    <a:pt x="318" y="68"/>
                  </a:lnTo>
                  <a:lnTo>
                    <a:pt x="324" y="86"/>
                  </a:lnTo>
                  <a:lnTo>
                    <a:pt x="328" y="102"/>
                  </a:lnTo>
                  <a:lnTo>
                    <a:pt x="328" y="102"/>
                  </a:lnTo>
                  <a:lnTo>
                    <a:pt x="336" y="102"/>
                  </a:lnTo>
                  <a:lnTo>
                    <a:pt x="342" y="100"/>
                  </a:lnTo>
                  <a:lnTo>
                    <a:pt x="356" y="98"/>
                  </a:lnTo>
                  <a:lnTo>
                    <a:pt x="356" y="98"/>
                  </a:lnTo>
                  <a:lnTo>
                    <a:pt x="356" y="102"/>
                  </a:lnTo>
                  <a:lnTo>
                    <a:pt x="356" y="108"/>
                  </a:lnTo>
                  <a:lnTo>
                    <a:pt x="356" y="108"/>
                  </a:lnTo>
                  <a:lnTo>
                    <a:pt x="346" y="110"/>
                  </a:lnTo>
                  <a:lnTo>
                    <a:pt x="342" y="110"/>
                  </a:lnTo>
                  <a:lnTo>
                    <a:pt x="338" y="114"/>
                  </a:lnTo>
                  <a:lnTo>
                    <a:pt x="338" y="114"/>
                  </a:lnTo>
                  <a:lnTo>
                    <a:pt x="342" y="126"/>
                  </a:lnTo>
                  <a:lnTo>
                    <a:pt x="344" y="138"/>
                  </a:lnTo>
                  <a:lnTo>
                    <a:pt x="348" y="142"/>
                  </a:lnTo>
                  <a:lnTo>
                    <a:pt x="350" y="144"/>
                  </a:lnTo>
                  <a:lnTo>
                    <a:pt x="356" y="148"/>
                  </a:lnTo>
                  <a:lnTo>
                    <a:pt x="364" y="148"/>
                  </a:lnTo>
                  <a:lnTo>
                    <a:pt x="364" y="148"/>
                  </a:lnTo>
                  <a:lnTo>
                    <a:pt x="364" y="152"/>
                  </a:lnTo>
                  <a:lnTo>
                    <a:pt x="362" y="154"/>
                  </a:lnTo>
                  <a:lnTo>
                    <a:pt x="358" y="158"/>
                  </a:lnTo>
                  <a:lnTo>
                    <a:pt x="354" y="160"/>
                  </a:lnTo>
                  <a:lnTo>
                    <a:pt x="350" y="164"/>
                  </a:lnTo>
                  <a:lnTo>
                    <a:pt x="350" y="164"/>
                  </a:lnTo>
                  <a:lnTo>
                    <a:pt x="356" y="166"/>
                  </a:lnTo>
                  <a:lnTo>
                    <a:pt x="364" y="166"/>
                  </a:lnTo>
                  <a:lnTo>
                    <a:pt x="370" y="168"/>
                  </a:lnTo>
                  <a:lnTo>
                    <a:pt x="372" y="172"/>
                  </a:lnTo>
                  <a:lnTo>
                    <a:pt x="372" y="174"/>
                  </a:lnTo>
                  <a:lnTo>
                    <a:pt x="372" y="174"/>
                  </a:lnTo>
                  <a:lnTo>
                    <a:pt x="370" y="176"/>
                  </a:lnTo>
                  <a:lnTo>
                    <a:pt x="366" y="178"/>
                  </a:lnTo>
                  <a:lnTo>
                    <a:pt x="358" y="178"/>
                  </a:lnTo>
                  <a:lnTo>
                    <a:pt x="354" y="178"/>
                  </a:lnTo>
                  <a:lnTo>
                    <a:pt x="352" y="180"/>
                  </a:lnTo>
                  <a:lnTo>
                    <a:pt x="352" y="182"/>
                  </a:lnTo>
                  <a:lnTo>
                    <a:pt x="352" y="182"/>
                  </a:lnTo>
                  <a:lnTo>
                    <a:pt x="366" y="186"/>
                  </a:lnTo>
                  <a:lnTo>
                    <a:pt x="376" y="190"/>
                  </a:lnTo>
                  <a:lnTo>
                    <a:pt x="376" y="190"/>
                  </a:lnTo>
                  <a:lnTo>
                    <a:pt x="364" y="194"/>
                  </a:lnTo>
                  <a:lnTo>
                    <a:pt x="354" y="196"/>
                  </a:lnTo>
                  <a:lnTo>
                    <a:pt x="350" y="200"/>
                  </a:lnTo>
                  <a:lnTo>
                    <a:pt x="348" y="204"/>
                  </a:lnTo>
                  <a:lnTo>
                    <a:pt x="346" y="210"/>
                  </a:lnTo>
                  <a:lnTo>
                    <a:pt x="348" y="220"/>
                  </a:lnTo>
                  <a:lnTo>
                    <a:pt x="348" y="220"/>
                  </a:lnTo>
                  <a:lnTo>
                    <a:pt x="352" y="222"/>
                  </a:lnTo>
                  <a:lnTo>
                    <a:pt x="356" y="222"/>
                  </a:lnTo>
                  <a:lnTo>
                    <a:pt x="356" y="222"/>
                  </a:lnTo>
                  <a:lnTo>
                    <a:pt x="356" y="230"/>
                  </a:lnTo>
                  <a:lnTo>
                    <a:pt x="358" y="234"/>
                  </a:lnTo>
                  <a:lnTo>
                    <a:pt x="360" y="240"/>
                  </a:lnTo>
                  <a:lnTo>
                    <a:pt x="358" y="246"/>
                  </a:lnTo>
                  <a:lnTo>
                    <a:pt x="358" y="246"/>
                  </a:lnTo>
                  <a:lnTo>
                    <a:pt x="354" y="244"/>
                  </a:lnTo>
                  <a:lnTo>
                    <a:pt x="352" y="242"/>
                  </a:lnTo>
                  <a:lnTo>
                    <a:pt x="348" y="240"/>
                  </a:lnTo>
                  <a:lnTo>
                    <a:pt x="342" y="238"/>
                  </a:lnTo>
                  <a:lnTo>
                    <a:pt x="342" y="238"/>
                  </a:lnTo>
                  <a:lnTo>
                    <a:pt x="340" y="240"/>
                  </a:lnTo>
                  <a:lnTo>
                    <a:pt x="338" y="242"/>
                  </a:lnTo>
                  <a:lnTo>
                    <a:pt x="338" y="242"/>
                  </a:lnTo>
                  <a:lnTo>
                    <a:pt x="338" y="246"/>
                  </a:lnTo>
                  <a:lnTo>
                    <a:pt x="340" y="248"/>
                  </a:lnTo>
                  <a:lnTo>
                    <a:pt x="342" y="250"/>
                  </a:lnTo>
                  <a:lnTo>
                    <a:pt x="342" y="254"/>
                  </a:lnTo>
                  <a:lnTo>
                    <a:pt x="342" y="254"/>
                  </a:lnTo>
                  <a:lnTo>
                    <a:pt x="334" y="264"/>
                  </a:lnTo>
                  <a:lnTo>
                    <a:pt x="334" y="264"/>
                  </a:lnTo>
                  <a:lnTo>
                    <a:pt x="336" y="270"/>
                  </a:lnTo>
                  <a:lnTo>
                    <a:pt x="342" y="274"/>
                  </a:lnTo>
                  <a:lnTo>
                    <a:pt x="348" y="278"/>
                  </a:lnTo>
                  <a:lnTo>
                    <a:pt x="352" y="282"/>
                  </a:lnTo>
                  <a:lnTo>
                    <a:pt x="352" y="282"/>
                  </a:lnTo>
                  <a:lnTo>
                    <a:pt x="346" y="282"/>
                  </a:lnTo>
                  <a:lnTo>
                    <a:pt x="338" y="280"/>
                  </a:lnTo>
                  <a:lnTo>
                    <a:pt x="326" y="272"/>
                  </a:lnTo>
                  <a:lnTo>
                    <a:pt x="326" y="272"/>
                  </a:lnTo>
                  <a:lnTo>
                    <a:pt x="320" y="276"/>
                  </a:lnTo>
                  <a:lnTo>
                    <a:pt x="316" y="282"/>
                  </a:lnTo>
                  <a:lnTo>
                    <a:pt x="316" y="282"/>
                  </a:lnTo>
                  <a:lnTo>
                    <a:pt x="320" y="292"/>
                  </a:lnTo>
                  <a:lnTo>
                    <a:pt x="320" y="296"/>
                  </a:lnTo>
                  <a:lnTo>
                    <a:pt x="318" y="300"/>
                  </a:lnTo>
                  <a:lnTo>
                    <a:pt x="318" y="300"/>
                  </a:lnTo>
                  <a:lnTo>
                    <a:pt x="314" y="300"/>
                  </a:lnTo>
                  <a:lnTo>
                    <a:pt x="310" y="298"/>
                  </a:lnTo>
                  <a:lnTo>
                    <a:pt x="308" y="296"/>
                  </a:lnTo>
                  <a:lnTo>
                    <a:pt x="304" y="296"/>
                  </a:lnTo>
                  <a:lnTo>
                    <a:pt x="304" y="296"/>
                  </a:lnTo>
                  <a:lnTo>
                    <a:pt x="300" y="296"/>
                  </a:lnTo>
                  <a:lnTo>
                    <a:pt x="296" y="300"/>
                  </a:lnTo>
                  <a:lnTo>
                    <a:pt x="290" y="306"/>
                  </a:lnTo>
                  <a:lnTo>
                    <a:pt x="290" y="306"/>
                  </a:lnTo>
                  <a:lnTo>
                    <a:pt x="292" y="312"/>
                  </a:lnTo>
                  <a:lnTo>
                    <a:pt x="298" y="318"/>
                  </a:lnTo>
                  <a:lnTo>
                    <a:pt x="300" y="324"/>
                  </a:lnTo>
                  <a:lnTo>
                    <a:pt x="300" y="328"/>
                  </a:lnTo>
                  <a:lnTo>
                    <a:pt x="298" y="330"/>
                  </a:lnTo>
                  <a:lnTo>
                    <a:pt x="298" y="330"/>
                  </a:lnTo>
                  <a:lnTo>
                    <a:pt x="292" y="328"/>
                  </a:lnTo>
                  <a:lnTo>
                    <a:pt x="288" y="324"/>
                  </a:lnTo>
                  <a:lnTo>
                    <a:pt x="286" y="320"/>
                  </a:lnTo>
                  <a:lnTo>
                    <a:pt x="282" y="318"/>
                  </a:lnTo>
                  <a:lnTo>
                    <a:pt x="282" y="318"/>
                  </a:lnTo>
                  <a:lnTo>
                    <a:pt x="274" y="318"/>
                  </a:lnTo>
                  <a:lnTo>
                    <a:pt x="270" y="322"/>
                  </a:lnTo>
                  <a:lnTo>
                    <a:pt x="268" y="326"/>
                  </a:lnTo>
                  <a:lnTo>
                    <a:pt x="266" y="332"/>
                  </a:lnTo>
                  <a:lnTo>
                    <a:pt x="268" y="338"/>
                  </a:lnTo>
                  <a:lnTo>
                    <a:pt x="270" y="344"/>
                  </a:lnTo>
                  <a:lnTo>
                    <a:pt x="272" y="348"/>
                  </a:lnTo>
                  <a:lnTo>
                    <a:pt x="276" y="352"/>
                  </a:lnTo>
                  <a:lnTo>
                    <a:pt x="276" y="352"/>
                  </a:lnTo>
                  <a:lnTo>
                    <a:pt x="276" y="356"/>
                  </a:lnTo>
                  <a:lnTo>
                    <a:pt x="274" y="360"/>
                  </a:lnTo>
                  <a:lnTo>
                    <a:pt x="274" y="360"/>
                  </a:lnTo>
                  <a:lnTo>
                    <a:pt x="270" y="360"/>
                  </a:lnTo>
                  <a:lnTo>
                    <a:pt x="268" y="358"/>
                  </a:lnTo>
                  <a:lnTo>
                    <a:pt x="264" y="354"/>
                  </a:lnTo>
                  <a:lnTo>
                    <a:pt x="262" y="340"/>
                  </a:lnTo>
                  <a:lnTo>
                    <a:pt x="262" y="340"/>
                  </a:lnTo>
                  <a:lnTo>
                    <a:pt x="260" y="336"/>
                  </a:lnTo>
                  <a:lnTo>
                    <a:pt x="256" y="334"/>
                  </a:lnTo>
                  <a:lnTo>
                    <a:pt x="252" y="332"/>
                  </a:lnTo>
                  <a:lnTo>
                    <a:pt x="248" y="332"/>
                  </a:lnTo>
                  <a:lnTo>
                    <a:pt x="238" y="334"/>
                  </a:lnTo>
                  <a:lnTo>
                    <a:pt x="232" y="340"/>
                  </a:lnTo>
                  <a:lnTo>
                    <a:pt x="232" y="340"/>
                  </a:lnTo>
                  <a:lnTo>
                    <a:pt x="234" y="348"/>
                  </a:lnTo>
                  <a:lnTo>
                    <a:pt x="234" y="356"/>
                  </a:lnTo>
                  <a:lnTo>
                    <a:pt x="234" y="356"/>
                  </a:lnTo>
                  <a:lnTo>
                    <a:pt x="228" y="352"/>
                  </a:lnTo>
                  <a:lnTo>
                    <a:pt x="220" y="350"/>
                  </a:lnTo>
                  <a:lnTo>
                    <a:pt x="212" y="350"/>
                  </a:lnTo>
                  <a:lnTo>
                    <a:pt x="204" y="352"/>
                  </a:lnTo>
                  <a:lnTo>
                    <a:pt x="204" y="352"/>
                  </a:lnTo>
                  <a:lnTo>
                    <a:pt x="202" y="346"/>
                  </a:lnTo>
                  <a:lnTo>
                    <a:pt x="200" y="342"/>
                  </a:lnTo>
                  <a:lnTo>
                    <a:pt x="200" y="342"/>
                  </a:lnTo>
                  <a:lnTo>
                    <a:pt x="194" y="342"/>
                  </a:lnTo>
                  <a:lnTo>
                    <a:pt x="190" y="342"/>
                  </a:lnTo>
                  <a:lnTo>
                    <a:pt x="186" y="344"/>
                  </a:lnTo>
                  <a:lnTo>
                    <a:pt x="184" y="346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4" y="360"/>
                  </a:lnTo>
                  <a:lnTo>
                    <a:pt x="172" y="360"/>
                  </a:lnTo>
                  <a:lnTo>
                    <a:pt x="170" y="356"/>
                  </a:lnTo>
                  <a:lnTo>
                    <a:pt x="168" y="352"/>
                  </a:lnTo>
                  <a:lnTo>
                    <a:pt x="166" y="350"/>
                  </a:lnTo>
                  <a:lnTo>
                    <a:pt x="162" y="352"/>
                  </a:lnTo>
                  <a:lnTo>
                    <a:pt x="162" y="352"/>
                  </a:lnTo>
                  <a:lnTo>
                    <a:pt x="162" y="348"/>
                  </a:lnTo>
                  <a:lnTo>
                    <a:pt x="164" y="348"/>
                  </a:lnTo>
                  <a:lnTo>
                    <a:pt x="164" y="346"/>
                  </a:lnTo>
                  <a:lnTo>
                    <a:pt x="164" y="344"/>
                  </a:lnTo>
                  <a:lnTo>
                    <a:pt x="164" y="344"/>
                  </a:lnTo>
                  <a:lnTo>
                    <a:pt x="164" y="340"/>
                  </a:lnTo>
                  <a:lnTo>
                    <a:pt x="160" y="340"/>
                  </a:lnTo>
                  <a:lnTo>
                    <a:pt x="158" y="340"/>
                  </a:lnTo>
                  <a:lnTo>
                    <a:pt x="154" y="338"/>
                  </a:lnTo>
                  <a:lnTo>
                    <a:pt x="154" y="338"/>
                  </a:lnTo>
                  <a:lnTo>
                    <a:pt x="152" y="340"/>
                  </a:lnTo>
                  <a:lnTo>
                    <a:pt x="150" y="344"/>
                  </a:lnTo>
                  <a:lnTo>
                    <a:pt x="150" y="350"/>
                  </a:lnTo>
                  <a:lnTo>
                    <a:pt x="148" y="356"/>
                  </a:lnTo>
                  <a:lnTo>
                    <a:pt x="148" y="358"/>
                  </a:lnTo>
                  <a:lnTo>
                    <a:pt x="146" y="360"/>
                  </a:lnTo>
                  <a:lnTo>
                    <a:pt x="146" y="360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0" y="344"/>
                  </a:lnTo>
                  <a:lnTo>
                    <a:pt x="140" y="338"/>
                  </a:lnTo>
                  <a:lnTo>
                    <a:pt x="138" y="336"/>
                  </a:lnTo>
                  <a:lnTo>
                    <a:pt x="134" y="332"/>
                  </a:lnTo>
                  <a:lnTo>
                    <a:pt x="130" y="332"/>
                  </a:lnTo>
                  <a:lnTo>
                    <a:pt x="130" y="332"/>
                  </a:lnTo>
                  <a:lnTo>
                    <a:pt x="124" y="340"/>
                  </a:lnTo>
                  <a:lnTo>
                    <a:pt x="122" y="344"/>
                  </a:lnTo>
                  <a:lnTo>
                    <a:pt x="120" y="348"/>
                  </a:lnTo>
                  <a:lnTo>
                    <a:pt x="120" y="348"/>
                  </a:lnTo>
                  <a:lnTo>
                    <a:pt x="118" y="346"/>
                  </a:lnTo>
                  <a:lnTo>
                    <a:pt x="116" y="344"/>
                  </a:lnTo>
                  <a:lnTo>
                    <a:pt x="116" y="338"/>
                  </a:lnTo>
                  <a:lnTo>
                    <a:pt x="116" y="332"/>
                  </a:lnTo>
                  <a:lnTo>
                    <a:pt x="116" y="328"/>
                  </a:lnTo>
                  <a:lnTo>
                    <a:pt x="116" y="328"/>
                  </a:lnTo>
                  <a:lnTo>
                    <a:pt x="112" y="324"/>
                  </a:lnTo>
                  <a:lnTo>
                    <a:pt x="108" y="324"/>
                  </a:lnTo>
                  <a:lnTo>
                    <a:pt x="106" y="324"/>
                  </a:lnTo>
                  <a:lnTo>
                    <a:pt x="104" y="328"/>
                  </a:lnTo>
                  <a:lnTo>
                    <a:pt x="96" y="344"/>
                  </a:lnTo>
                  <a:lnTo>
                    <a:pt x="96" y="344"/>
                  </a:lnTo>
                  <a:lnTo>
                    <a:pt x="92" y="342"/>
                  </a:lnTo>
                  <a:lnTo>
                    <a:pt x="92" y="342"/>
                  </a:lnTo>
                  <a:lnTo>
                    <a:pt x="90" y="336"/>
                  </a:lnTo>
                  <a:lnTo>
                    <a:pt x="94" y="328"/>
                  </a:lnTo>
                  <a:lnTo>
                    <a:pt x="94" y="328"/>
                  </a:lnTo>
                  <a:lnTo>
                    <a:pt x="82" y="310"/>
                  </a:lnTo>
                  <a:lnTo>
                    <a:pt x="72" y="294"/>
                  </a:lnTo>
                  <a:lnTo>
                    <a:pt x="72" y="294"/>
                  </a:lnTo>
                  <a:lnTo>
                    <a:pt x="66" y="296"/>
                  </a:lnTo>
                  <a:lnTo>
                    <a:pt x="62" y="300"/>
                  </a:lnTo>
                  <a:lnTo>
                    <a:pt x="58" y="304"/>
                  </a:lnTo>
                  <a:lnTo>
                    <a:pt x="54" y="306"/>
                  </a:lnTo>
                  <a:lnTo>
                    <a:pt x="54" y="306"/>
                  </a:lnTo>
                  <a:lnTo>
                    <a:pt x="50" y="302"/>
                  </a:lnTo>
                  <a:lnTo>
                    <a:pt x="48" y="296"/>
                  </a:lnTo>
                  <a:lnTo>
                    <a:pt x="48" y="296"/>
                  </a:lnTo>
                  <a:lnTo>
                    <a:pt x="54" y="294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0" y="280"/>
                  </a:lnTo>
                  <a:lnTo>
                    <a:pt x="56" y="270"/>
                  </a:lnTo>
                  <a:lnTo>
                    <a:pt x="52" y="264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4" y="262"/>
                  </a:lnTo>
                  <a:lnTo>
                    <a:pt x="40" y="264"/>
                  </a:lnTo>
                  <a:lnTo>
                    <a:pt x="34" y="270"/>
                  </a:lnTo>
                  <a:lnTo>
                    <a:pt x="34" y="270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40" y="272"/>
                  </a:lnTo>
                  <a:lnTo>
                    <a:pt x="26" y="274"/>
                  </a:lnTo>
                  <a:lnTo>
                    <a:pt x="14" y="272"/>
                  </a:lnTo>
                  <a:lnTo>
                    <a:pt x="14" y="272"/>
                  </a:lnTo>
                  <a:lnTo>
                    <a:pt x="16" y="268"/>
                  </a:lnTo>
                  <a:lnTo>
                    <a:pt x="22" y="262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44"/>
                  </a:lnTo>
                  <a:lnTo>
                    <a:pt x="36" y="232"/>
                  </a:lnTo>
                  <a:lnTo>
                    <a:pt x="36" y="232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28"/>
                  </a:lnTo>
                  <a:lnTo>
                    <a:pt x="30" y="22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43108" y="1214422"/>
              <a:ext cx="6429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</a:rPr>
                <a:t>3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000232" y="4714884"/>
            <a:ext cx="964610" cy="928694"/>
            <a:chOff x="2000232" y="1071546"/>
            <a:chExt cx="964610" cy="928694"/>
          </a:xfrm>
        </p:grpSpPr>
        <p:sp>
          <p:nvSpPr>
            <p:cNvPr id="43" name="Freeform 5"/>
            <p:cNvSpPr/>
            <p:nvPr/>
          </p:nvSpPr>
          <p:spPr bwMode="auto">
            <a:xfrm>
              <a:off x="2000232" y="1071546"/>
              <a:ext cx="964610" cy="928694"/>
            </a:xfrm>
            <a:custGeom>
              <a:avLst/>
              <a:gdLst/>
              <a:ahLst/>
              <a:cxnLst>
                <a:cxn ang="0">
                  <a:pos x="12" y="236"/>
                </a:cxn>
                <a:cxn ang="0">
                  <a:pos x="28" y="206"/>
                </a:cxn>
                <a:cxn ang="0">
                  <a:pos x="8" y="186"/>
                </a:cxn>
                <a:cxn ang="0">
                  <a:pos x="32" y="158"/>
                </a:cxn>
                <a:cxn ang="0">
                  <a:pos x="2" y="132"/>
                </a:cxn>
                <a:cxn ang="0">
                  <a:pos x="38" y="112"/>
                </a:cxn>
                <a:cxn ang="0">
                  <a:pos x="28" y="88"/>
                </a:cxn>
                <a:cxn ang="0">
                  <a:pos x="48" y="94"/>
                </a:cxn>
                <a:cxn ang="0">
                  <a:pos x="50" y="74"/>
                </a:cxn>
                <a:cxn ang="0">
                  <a:pos x="74" y="62"/>
                </a:cxn>
                <a:cxn ang="0">
                  <a:pos x="62" y="36"/>
                </a:cxn>
                <a:cxn ang="0">
                  <a:pos x="104" y="40"/>
                </a:cxn>
                <a:cxn ang="0">
                  <a:pos x="122" y="20"/>
                </a:cxn>
                <a:cxn ang="0">
                  <a:pos x="144" y="22"/>
                </a:cxn>
                <a:cxn ang="0">
                  <a:pos x="170" y="12"/>
                </a:cxn>
                <a:cxn ang="0">
                  <a:pos x="200" y="4"/>
                </a:cxn>
                <a:cxn ang="0">
                  <a:pos x="222" y="16"/>
                </a:cxn>
                <a:cxn ang="0">
                  <a:pos x="234" y="12"/>
                </a:cxn>
                <a:cxn ang="0">
                  <a:pos x="254" y="18"/>
                </a:cxn>
                <a:cxn ang="0">
                  <a:pos x="262" y="32"/>
                </a:cxn>
                <a:cxn ang="0">
                  <a:pos x="282" y="24"/>
                </a:cxn>
                <a:cxn ang="0">
                  <a:pos x="282" y="42"/>
                </a:cxn>
                <a:cxn ang="0">
                  <a:pos x="302" y="62"/>
                </a:cxn>
                <a:cxn ang="0">
                  <a:pos x="316" y="64"/>
                </a:cxn>
                <a:cxn ang="0">
                  <a:pos x="318" y="68"/>
                </a:cxn>
                <a:cxn ang="0">
                  <a:pos x="356" y="98"/>
                </a:cxn>
                <a:cxn ang="0">
                  <a:pos x="338" y="114"/>
                </a:cxn>
                <a:cxn ang="0">
                  <a:pos x="364" y="148"/>
                </a:cxn>
                <a:cxn ang="0">
                  <a:pos x="350" y="164"/>
                </a:cxn>
                <a:cxn ang="0">
                  <a:pos x="370" y="176"/>
                </a:cxn>
                <a:cxn ang="0">
                  <a:pos x="366" y="186"/>
                </a:cxn>
                <a:cxn ang="0">
                  <a:pos x="346" y="210"/>
                </a:cxn>
                <a:cxn ang="0">
                  <a:pos x="358" y="234"/>
                </a:cxn>
                <a:cxn ang="0">
                  <a:pos x="342" y="238"/>
                </a:cxn>
                <a:cxn ang="0">
                  <a:pos x="342" y="250"/>
                </a:cxn>
                <a:cxn ang="0">
                  <a:pos x="348" y="278"/>
                </a:cxn>
                <a:cxn ang="0">
                  <a:pos x="320" y="276"/>
                </a:cxn>
                <a:cxn ang="0">
                  <a:pos x="314" y="300"/>
                </a:cxn>
                <a:cxn ang="0">
                  <a:pos x="290" y="306"/>
                </a:cxn>
                <a:cxn ang="0">
                  <a:pos x="298" y="330"/>
                </a:cxn>
                <a:cxn ang="0">
                  <a:pos x="270" y="322"/>
                </a:cxn>
                <a:cxn ang="0">
                  <a:pos x="276" y="352"/>
                </a:cxn>
                <a:cxn ang="0">
                  <a:pos x="262" y="340"/>
                </a:cxn>
                <a:cxn ang="0">
                  <a:pos x="232" y="340"/>
                </a:cxn>
                <a:cxn ang="0">
                  <a:pos x="212" y="350"/>
                </a:cxn>
                <a:cxn ang="0">
                  <a:pos x="190" y="342"/>
                </a:cxn>
                <a:cxn ang="0">
                  <a:pos x="170" y="356"/>
                </a:cxn>
                <a:cxn ang="0">
                  <a:pos x="164" y="346"/>
                </a:cxn>
                <a:cxn ang="0">
                  <a:pos x="154" y="338"/>
                </a:cxn>
                <a:cxn ang="0">
                  <a:pos x="146" y="360"/>
                </a:cxn>
                <a:cxn ang="0">
                  <a:pos x="130" y="332"/>
                </a:cxn>
                <a:cxn ang="0">
                  <a:pos x="116" y="344"/>
                </a:cxn>
                <a:cxn ang="0">
                  <a:pos x="106" y="324"/>
                </a:cxn>
                <a:cxn ang="0">
                  <a:pos x="94" y="328"/>
                </a:cxn>
                <a:cxn ang="0">
                  <a:pos x="58" y="304"/>
                </a:cxn>
                <a:cxn ang="0">
                  <a:pos x="56" y="292"/>
                </a:cxn>
                <a:cxn ang="0">
                  <a:pos x="44" y="262"/>
                </a:cxn>
                <a:cxn ang="0">
                  <a:pos x="26" y="274"/>
                </a:cxn>
                <a:cxn ang="0">
                  <a:pos x="36" y="244"/>
                </a:cxn>
                <a:cxn ang="0">
                  <a:pos x="30" y="228"/>
                </a:cxn>
              </a:cxnLst>
              <a:rect l="0" t="0" r="r" b="b"/>
              <a:pathLst>
                <a:path w="376" h="362">
                  <a:moveTo>
                    <a:pt x="30" y="228"/>
                  </a:moveTo>
                  <a:lnTo>
                    <a:pt x="30" y="228"/>
                  </a:lnTo>
                  <a:lnTo>
                    <a:pt x="24" y="230"/>
                  </a:lnTo>
                  <a:lnTo>
                    <a:pt x="20" y="232"/>
                  </a:lnTo>
                  <a:lnTo>
                    <a:pt x="18" y="234"/>
                  </a:lnTo>
                  <a:lnTo>
                    <a:pt x="12" y="236"/>
                  </a:lnTo>
                  <a:lnTo>
                    <a:pt x="12" y="236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6" y="226"/>
                  </a:lnTo>
                  <a:lnTo>
                    <a:pt x="28" y="220"/>
                  </a:lnTo>
                  <a:lnTo>
                    <a:pt x="28" y="220"/>
                  </a:lnTo>
                  <a:lnTo>
                    <a:pt x="28" y="212"/>
                  </a:lnTo>
                  <a:lnTo>
                    <a:pt x="28" y="206"/>
                  </a:lnTo>
                  <a:lnTo>
                    <a:pt x="28" y="198"/>
                  </a:lnTo>
                  <a:lnTo>
                    <a:pt x="30" y="192"/>
                  </a:lnTo>
                  <a:lnTo>
                    <a:pt x="30" y="192"/>
                  </a:lnTo>
                  <a:lnTo>
                    <a:pt x="28" y="190"/>
                  </a:lnTo>
                  <a:lnTo>
                    <a:pt x="26" y="188"/>
                  </a:lnTo>
                  <a:lnTo>
                    <a:pt x="18" y="186"/>
                  </a:lnTo>
                  <a:lnTo>
                    <a:pt x="8" y="186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10" y="178"/>
                  </a:lnTo>
                  <a:lnTo>
                    <a:pt x="18" y="172"/>
                  </a:lnTo>
                  <a:lnTo>
                    <a:pt x="26" y="168"/>
                  </a:lnTo>
                  <a:lnTo>
                    <a:pt x="30" y="164"/>
                  </a:lnTo>
                  <a:lnTo>
                    <a:pt x="32" y="158"/>
                  </a:lnTo>
                  <a:lnTo>
                    <a:pt x="32" y="158"/>
                  </a:lnTo>
                  <a:lnTo>
                    <a:pt x="32" y="154"/>
                  </a:lnTo>
                  <a:lnTo>
                    <a:pt x="30" y="148"/>
                  </a:lnTo>
                  <a:lnTo>
                    <a:pt x="28" y="146"/>
                  </a:lnTo>
                  <a:lnTo>
                    <a:pt x="24" y="142"/>
                  </a:lnTo>
                  <a:lnTo>
                    <a:pt x="14" y="138"/>
                  </a:lnTo>
                  <a:lnTo>
                    <a:pt x="2" y="132"/>
                  </a:lnTo>
                  <a:lnTo>
                    <a:pt x="2" y="132"/>
                  </a:lnTo>
                  <a:lnTo>
                    <a:pt x="10" y="132"/>
                  </a:lnTo>
                  <a:lnTo>
                    <a:pt x="18" y="132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6" y="120"/>
                  </a:lnTo>
                  <a:lnTo>
                    <a:pt x="38" y="112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36" y="98"/>
                  </a:lnTo>
                  <a:lnTo>
                    <a:pt x="32" y="96"/>
                  </a:lnTo>
                  <a:lnTo>
                    <a:pt x="28" y="92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4" y="88"/>
                  </a:lnTo>
                  <a:lnTo>
                    <a:pt x="38" y="92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70" y="70"/>
                  </a:lnTo>
                  <a:lnTo>
                    <a:pt x="72" y="66"/>
                  </a:lnTo>
                  <a:lnTo>
                    <a:pt x="74" y="62"/>
                  </a:lnTo>
                  <a:lnTo>
                    <a:pt x="74" y="62"/>
                  </a:lnTo>
                  <a:lnTo>
                    <a:pt x="74" y="58"/>
                  </a:lnTo>
                  <a:lnTo>
                    <a:pt x="72" y="54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8" y="40"/>
                  </a:lnTo>
                  <a:lnTo>
                    <a:pt x="72" y="44"/>
                  </a:lnTo>
                  <a:lnTo>
                    <a:pt x="76" y="48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104" y="40"/>
                  </a:lnTo>
                  <a:lnTo>
                    <a:pt x="104" y="40"/>
                  </a:lnTo>
                  <a:lnTo>
                    <a:pt x="104" y="30"/>
                  </a:lnTo>
                  <a:lnTo>
                    <a:pt x="106" y="26"/>
                  </a:lnTo>
                  <a:lnTo>
                    <a:pt x="108" y="24"/>
                  </a:lnTo>
                  <a:lnTo>
                    <a:pt x="114" y="22"/>
                  </a:lnTo>
                  <a:lnTo>
                    <a:pt x="122" y="20"/>
                  </a:lnTo>
                  <a:lnTo>
                    <a:pt x="122" y="20"/>
                  </a:lnTo>
                  <a:lnTo>
                    <a:pt x="124" y="24"/>
                  </a:lnTo>
                  <a:lnTo>
                    <a:pt x="126" y="26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34" y="26"/>
                  </a:lnTo>
                  <a:lnTo>
                    <a:pt x="140" y="24"/>
                  </a:lnTo>
                  <a:lnTo>
                    <a:pt x="144" y="22"/>
                  </a:lnTo>
                  <a:lnTo>
                    <a:pt x="146" y="18"/>
                  </a:lnTo>
                  <a:lnTo>
                    <a:pt x="152" y="1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6" y="6"/>
                  </a:lnTo>
                  <a:lnTo>
                    <a:pt x="170" y="12"/>
                  </a:lnTo>
                  <a:lnTo>
                    <a:pt x="172" y="18"/>
                  </a:lnTo>
                  <a:lnTo>
                    <a:pt x="172" y="18"/>
                  </a:lnTo>
                  <a:lnTo>
                    <a:pt x="182" y="16"/>
                  </a:lnTo>
                  <a:lnTo>
                    <a:pt x="188" y="14"/>
                  </a:lnTo>
                  <a:lnTo>
                    <a:pt x="194" y="10"/>
                  </a:lnTo>
                  <a:lnTo>
                    <a:pt x="200" y="4"/>
                  </a:lnTo>
                  <a:lnTo>
                    <a:pt x="200" y="4"/>
                  </a:lnTo>
                  <a:lnTo>
                    <a:pt x="204" y="6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6" y="18"/>
                  </a:lnTo>
                  <a:lnTo>
                    <a:pt x="216" y="18"/>
                  </a:lnTo>
                  <a:lnTo>
                    <a:pt x="220" y="18"/>
                  </a:lnTo>
                  <a:lnTo>
                    <a:pt x="222" y="16"/>
                  </a:lnTo>
                  <a:lnTo>
                    <a:pt x="224" y="12"/>
                  </a:lnTo>
                  <a:lnTo>
                    <a:pt x="226" y="8"/>
                  </a:lnTo>
                  <a:lnTo>
                    <a:pt x="228" y="6"/>
                  </a:lnTo>
                  <a:lnTo>
                    <a:pt x="232" y="6"/>
                  </a:lnTo>
                  <a:lnTo>
                    <a:pt x="232" y="6"/>
                  </a:lnTo>
                  <a:lnTo>
                    <a:pt x="234" y="10"/>
                  </a:lnTo>
                  <a:lnTo>
                    <a:pt x="234" y="12"/>
                  </a:lnTo>
                  <a:lnTo>
                    <a:pt x="232" y="16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6" y="24"/>
                  </a:lnTo>
                  <a:lnTo>
                    <a:pt x="240" y="24"/>
                  </a:lnTo>
                  <a:lnTo>
                    <a:pt x="248" y="22"/>
                  </a:lnTo>
                  <a:lnTo>
                    <a:pt x="254" y="18"/>
                  </a:lnTo>
                  <a:lnTo>
                    <a:pt x="260" y="14"/>
                  </a:lnTo>
                  <a:lnTo>
                    <a:pt x="260" y="14"/>
                  </a:lnTo>
                  <a:lnTo>
                    <a:pt x="262" y="16"/>
                  </a:lnTo>
                  <a:lnTo>
                    <a:pt x="262" y="20"/>
                  </a:lnTo>
                  <a:lnTo>
                    <a:pt x="260" y="26"/>
                  </a:lnTo>
                  <a:lnTo>
                    <a:pt x="260" y="30"/>
                  </a:lnTo>
                  <a:lnTo>
                    <a:pt x="262" y="32"/>
                  </a:lnTo>
                  <a:lnTo>
                    <a:pt x="264" y="34"/>
                  </a:lnTo>
                  <a:lnTo>
                    <a:pt x="268" y="34"/>
                  </a:lnTo>
                  <a:lnTo>
                    <a:pt x="268" y="34"/>
                  </a:lnTo>
                  <a:lnTo>
                    <a:pt x="274" y="32"/>
                  </a:lnTo>
                  <a:lnTo>
                    <a:pt x="276" y="28"/>
                  </a:lnTo>
                  <a:lnTo>
                    <a:pt x="280" y="24"/>
                  </a:lnTo>
                  <a:lnTo>
                    <a:pt x="282" y="24"/>
                  </a:lnTo>
                  <a:lnTo>
                    <a:pt x="284" y="24"/>
                  </a:lnTo>
                  <a:lnTo>
                    <a:pt x="284" y="24"/>
                  </a:lnTo>
                  <a:lnTo>
                    <a:pt x="284" y="30"/>
                  </a:lnTo>
                  <a:lnTo>
                    <a:pt x="282" y="34"/>
                  </a:lnTo>
                  <a:lnTo>
                    <a:pt x="282" y="38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88" y="46"/>
                  </a:lnTo>
                  <a:lnTo>
                    <a:pt x="294" y="48"/>
                  </a:lnTo>
                  <a:lnTo>
                    <a:pt x="300" y="50"/>
                  </a:lnTo>
                  <a:lnTo>
                    <a:pt x="304" y="54"/>
                  </a:lnTo>
                  <a:lnTo>
                    <a:pt x="304" y="54"/>
                  </a:lnTo>
                  <a:lnTo>
                    <a:pt x="304" y="58"/>
                  </a:lnTo>
                  <a:lnTo>
                    <a:pt x="302" y="62"/>
                  </a:lnTo>
                  <a:lnTo>
                    <a:pt x="302" y="62"/>
                  </a:lnTo>
                  <a:lnTo>
                    <a:pt x="304" y="64"/>
                  </a:lnTo>
                  <a:lnTo>
                    <a:pt x="304" y="64"/>
                  </a:lnTo>
                  <a:lnTo>
                    <a:pt x="306" y="66"/>
                  </a:lnTo>
                  <a:lnTo>
                    <a:pt x="308" y="66"/>
                  </a:lnTo>
                  <a:lnTo>
                    <a:pt x="308" y="66"/>
                  </a:lnTo>
                  <a:lnTo>
                    <a:pt x="316" y="64"/>
                  </a:lnTo>
                  <a:lnTo>
                    <a:pt x="322" y="60"/>
                  </a:lnTo>
                  <a:lnTo>
                    <a:pt x="328" y="56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60"/>
                  </a:lnTo>
                  <a:lnTo>
                    <a:pt x="330" y="64"/>
                  </a:lnTo>
                  <a:lnTo>
                    <a:pt x="318" y="68"/>
                  </a:lnTo>
                  <a:lnTo>
                    <a:pt x="318" y="68"/>
                  </a:lnTo>
                  <a:lnTo>
                    <a:pt x="324" y="86"/>
                  </a:lnTo>
                  <a:lnTo>
                    <a:pt x="328" y="102"/>
                  </a:lnTo>
                  <a:lnTo>
                    <a:pt x="328" y="102"/>
                  </a:lnTo>
                  <a:lnTo>
                    <a:pt x="336" y="102"/>
                  </a:lnTo>
                  <a:lnTo>
                    <a:pt x="342" y="100"/>
                  </a:lnTo>
                  <a:lnTo>
                    <a:pt x="356" y="98"/>
                  </a:lnTo>
                  <a:lnTo>
                    <a:pt x="356" y="98"/>
                  </a:lnTo>
                  <a:lnTo>
                    <a:pt x="356" y="102"/>
                  </a:lnTo>
                  <a:lnTo>
                    <a:pt x="356" y="108"/>
                  </a:lnTo>
                  <a:lnTo>
                    <a:pt x="356" y="108"/>
                  </a:lnTo>
                  <a:lnTo>
                    <a:pt x="346" y="110"/>
                  </a:lnTo>
                  <a:lnTo>
                    <a:pt x="342" y="110"/>
                  </a:lnTo>
                  <a:lnTo>
                    <a:pt x="338" y="114"/>
                  </a:lnTo>
                  <a:lnTo>
                    <a:pt x="338" y="114"/>
                  </a:lnTo>
                  <a:lnTo>
                    <a:pt x="342" y="126"/>
                  </a:lnTo>
                  <a:lnTo>
                    <a:pt x="344" y="138"/>
                  </a:lnTo>
                  <a:lnTo>
                    <a:pt x="348" y="142"/>
                  </a:lnTo>
                  <a:lnTo>
                    <a:pt x="350" y="144"/>
                  </a:lnTo>
                  <a:lnTo>
                    <a:pt x="356" y="148"/>
                  </a:lnTo>
                  <a:lnTo>
                    <a:pt x="364" y="148"/>
                  </a:lnTo>
                  <a:lnTo>
                    <a:pt x="364" y="148"/>
                  </a:lnTo>
                  <a:lnTo>
                    <a:pt x="364" y="152"/>
                  </a:lnTo>
                  <a:lnTo>
                    <a:pt x="362" y="154"/>
                  </a:lnTo>
                  <a:lnTo>
                    <a:pt x="358" y="158"/>
                  </a:lnTo>
                  <a:lnTo>
                    <a:pt x="354" y="160"/>
                  </a:lnTo>
                  <a:lnTo>
                    <a:pt x="350" y="164"/>
                  </a:lnTo>
                  <a:lnTo>
                    <a:pt x="350" y="164"/>
                  </a:lnTo>
                  <a:lnTo>
                    <a:pt x="356" y="166"/>
                  </a:lnTo>
                  <a:lnTo>
                    <a:pt x="364" y="166"/>
                  </a:lnTo>
                  <a:lnTo>
                    <a:pt x="370" y="168"/>
                  </a:lnTo>
                  <a:lnTo>
                    <a:pt x="372" y="172"/>
                  </a:lnTo>
                  <a:lnTo>
                    <a:pt x="372" y="174"/>
                  </a:lnTo>
                  <a:lnTo>
                    <a:pt x="372" y="174"/>
                  </a:lnTo>
                  <a:lnTo>
                    <a:pt x="370" y="176"/>
                  </a:lnTo>
                  <a:lnTo>
                    <a:pt x="366" y="178"/>
                  </a:lnTo>
                  <a:lnTo>
                    <a:pt x="358" y="178"/>
                  </a:lnTo>
                  <a:lnTo>
                    <a:pt x="354" y="178"/>
                  </a:lnTo>
                  <a:lnTo>
                    <a:pt x="352" y="180"/>
                  </a:lnTo>
                  <a:lnTo>
                    <a:pt x="352" y="182"/>
                  </a:lnTo>
                  <a:lnTo>
                    <a:pt x="352" y="182"/>
                  </a:lnTo>
                  <a:lnTo>
                    <a:pt x="366" y="186"/>
                  </a:lnTo>
                  <a:lnTo>
                    <a:pt x="376" y="190"/>
                  </a:lnTo>
                  <a:lnTo>
                    <a:pt x="376" y="190"/>
                  </a:lnTo>
                  <a:lnTo>
                    <a:pt x="364" y="194"/>
                  </a:lnTo>
                  <a:lnTo>
                    <a:pt x="354" y="196"/>
                  </a:lnTo>
                  <a:lnTo>
                    <a:pt x="350" y="200"/>
                  </a:lnTo>
                  <a:lnTo>
                    <a:pt x="348" y="204"/>
                  </a:lnTo>
                  <a:lnTo>
                    <a:pt x="346" y="210"/>
                  </a:lnTo>
                  <a:lnTo>
                    <a:pt x="348" y="220"/>
                  </a:lnTo>
                  <a:lnTo>
                    <a:pt x="348" y="220"/>
                  </a:lnTo>
                  <a:lnTo>
                    <a:pt x="352" y="222"/>
                  </a:lnTo>
                  <a:lnTo>
                    <a:pt x="356" y="222"/>
                  </a:lnTo>
                  <a:lnTo>
                    <a:pt x="356" y="222"/>
                  </a:lnTo>
                  <a:lnTo>
                    <a:pt x="356" y="230"/>
                  </a:lnTo>
                  <a:lnTo>
                    <a:pt x="358" y="234"/>
                  </a:lnTo>
                  <a:lnTo>
                    <a:pt x="360" y="240"/>
                  </a:lnTo>
                  <a:lnTo>
                    <a:pt x="358" y="246"/>
                  </a:lnTo>
                  <a:lnTo>
                    <a:pt x="358" y="246"/>
                  </a:lnTo>
                  <a:lnTo>
                    <a:pt x="354" y="244"/>
                  </a:lnTo>
                  <a:lnTo>
                    <a:pt x="352" y="242"/>
                  </a:lnTo>
                  <a:lnTo>
                    <a:pt x="348" y="240"/>
                  </a:lnTo>
                  <a:lnTo>
                    <a:pt x="342" y="238"/>
                  </a:lnTo>
                  <a:lnTo>
                    <a:pt x="342" y="238"/>
                  </a:lnTo>
                  <a:lnTo>
                    <a:pt x="340" y="240"/>
                  </a:lnTo>
                  <a:lnTo>
                    <a:pt x="338" y="242"/>
                  </a:lnTo>
                  <a:lnTo>
                    <a:pt x="338" y="242"/>
                  </a:lnTo>
                  <a:lnTo>
                    <a:pt x="338" y="246"/>
                  </a:lnTo>
                  <a:lnTo>
                    <a:pt x="340" y="248"/>
                  </a:lnTo>
                  <a:lnTo>
                    <a:pt x="342" y="250"/>
                  </a:lnTo>
                  <a:lnTo>
                    <a:pt x="342" y="254"/>
                  </a:lnTo>
                  <a:lnTo>
                    <a:pt x="342" y="254"/>
                  </a:lnTo>
                  <a:lnTo>
                    <a:pt x="334" y="264"/>
                  </a:lnTo>
                  <a:lnTo>
                    <a:pt x="334" y="264"/>
                  </a:lnTo>
                  <a:lnTo>
                    <a:pt x="336" y="270"/>
                  </a:lnTo>
                  <a:lnTo>
                    <a:pt x="342" y="274"/>
                  </a:lnTo>
                  <a:lnTo>
                    <a:pt x="348" y="278"/>
                  </a:lnTo>
                  <a:lnTo>
                    <a:pt x="352" y="282"/>
                  </a:lnTo>
                  <a:lnTo>
                    <a:pt x="352" y="282"/>
                  </a:lnTo>
                  <a:lnTo>
                    <a:pt x="346" y="282"/>
                  </a:lnTo>
                  <a:lnTo>
                    <a:pt x="338" y="280"/>
                  </a:lnTo>
                  <a:lnTo>
                    <a:pt x="326" y="272"/>
                  </a:lnTo>
                  <a:lnTo>
                    <a:pt x="326" y="272"/>
                  </a:lnTo>
                  <a:lnTo>
                    <a:pt x="320" y="276"/>
                  </a:lnTo>
                  <a:lnTo>
                    <a:pt x="316" y="282"/>
                  </a:lnTo>
                  <a:lnTo>
                    <a:pt x="316" y="282"/>
                  </a:lnTo>
                  <a:lnTo>
                    <a:pt x="320" y="292"/>
                  </a:lnTo>
                  <a:lnTo>
                    <a:pt x="320" y="296"/>
                  </a:lnTo>
                  <a:lnTo>
                    <a:pt x="318" y="300"/>
                  </a:lnTo>
                  <a:lnTo>
                    <a:pt x="318" y="300"/>
                  </a:lnTo>
                  <a:lnTo>
                    <a:pt x="314" y="300"/>
                  </a:lnTo>
                  <a:lnTo>
                    <a:pt x="310" y="298"/>
                  </a:lnTo>
                  <a:lnTo>
                    <a:pt x="308" y="296"/>
                  </a:lnTo>
                  <a:lnTo>
                    <a:pt x="304" y="296"/>
                  </a:lnTo>
                  <a:lnTo>
                    <a:pt x="304" y="296"/>
                  </a:lnTo>
                  <a:lnTo>
                    <a:pt x="300" y="296"/>
                  </a:lnTo>
                  <a:lnTo>
                    <a:pt x="296" y="300"/>
                  </a:lnTo>
                  <a:lnTo>
                    <a:pt x="290" y="306"/>
                  </a:lnTo>
                  <a:lnTo>
                    <a:pt x="290" y="306"/>
                  </a:lnTo>
                  <a:lnTo>
                    <a:pt x="292" y="312"/>
                  </a:lnTo>
                  <a:lnTo>
                    <a:pt x="298" y="318"/>
                  </a:lnTo>
                  <a:lnTo>
                    <a:pt x="300" y="324"/>
                  </a:lnTo>
                  <a:lnTo>
                    <a:pt x="300" y="328"/>
                  </a:lnTo>
                  <a:lnTo>
                    <a:pt x="298" y="330"/>
                  </a:lnTo>
                  <a:lnTo>
                    <a:pt x="298" y="330"/>
                  </a:lnTo>
                  <a:lnTo>
                    <a:pt x="292" y="328"/>
                  </a:lnTo>
                  <a:lnTo>
                    <a:pt x="288" y="324"/>
                  </a:lnTo>
                  <a:lnTo>
                    <a:pt x="286" y="320"/>
                  </a:lnTo>
                  <a:lnTo>
                    <a:pt x="282" y="318"/>
                  </a:lnTo>
                  <a:lnTo>
                    <a:pt x="282" y="318"/>
                  </a:lnTo>
                  <a:lnTo>
                    <a:pt x="274" y="318"/>
                  </a:lnTo>
                  <a:lnTo>
                    <a:pt x="270" y="322"/>
                  </a:lnTo>
                  <a:lnTo>
                    <a:pt x="268" y="326"/>
                  </a:lnTo>
                  <a:lnTo>
                    <a:pt x="266" y="332"/>
                  </a:lnTo>
                  <a:lnTo>
                    <a:pt x="268" y="338"/>
                  </a:lnTo>
                  <a:lnTo>
                    <a:pt x="270" y="344"/>
                  </a:lnTo>
                  <a:lnTo>
                    <a:pt x="272" y="348"/>
                  </a:lnTo>
                  <a:lnTo>
                    <a:pt x="276" y="352"/>
                  </a:lnTo>
                  <a:lnTo>
                    <a:pt x="276" y="352"/>
                  </a:lnTo>
                  <a:lnTo>
                    <a:pt x="276" y="356"/>
                  </a:lnTo>
                  <a:lnTo>
                    <a:pt x="274" y="360"/>
                  </a:lnTo>
                  <a:lnTo>
                    <a:pt x="274" y="360"/>
                  </a:lnTo>
                  <a:lnTo>
                    <a:pt x="270" y="360"/>
                  </a:lnTo>
                  <a:lnTo>
                    <a:pt x="268" y="358"/>
                  </a:lnTo>
                  <a:lnTo>
                    <a:pt x="264" y="354"/>
                  </a:lnTo>
                  <a:lnTo>
                    <a:pt x="262" y="340"/>
                  </a:lnTo>
                  <a:lnTo>
                    <a:pt x="262" y="340"/>
                  </a:lnTo>
                  <a:lnTo>
                    <a:pt x="260" y="336"/>
                  </a:lnTo>
                  <a:lnTo>
                    <a:pt x="256" y="334"/>
                  </a:lnTo>
                  <a:lnTo>
                    <a:pt x="252" y="332"/>
                  </a:lnTo>
                  <a:lnTo>
                    <a:pt x="248" y="332"/>
                  </a:lnTo>
                  <a:lnTo>
                    <a:pt x="238" y="334"/>
                  </a:lnTo>
                  <a:lnTo>
                    <a:pt x="232" y="340"/>
                  </a:lnTo>
                  <a:lnTo>
                    <a:pt x="232" y="340"/>
                  </a:lnTo>
                  <a:lnTo>
                    <a:pt x="234" y="348"/>
                  </a:lnTo>
                  <a:lnTo>
                    <a:pt x="234" y="356"/>
                  </a:lnTo>
                  <a:lnTo>
                    <a:pt x="234" y="356"/>
                  </a:lnTo>
                  <a:lnTo>
                    <a:pt x="228" y="352"/>
                  </a:lnTo>
                  <a:lnTo>
                    <a:pt x="220" y="350"/>
                  </a:lnTo>
                  <a:lnTo>
                    <a:pt x="212" y="350"/>
                  </a:lnTo>
                  <a:lnTo>
                    <a:pt x="204" y="352"/>
                  </a:lnTo>
                  <a:lnTo>
                    <a:pt x="204" y="352"/>
                  </a:lnTo>
                  <a:lnTo>
                    <a:pt x="202" y="346"/>
                  </a:lnTo>
                  <a:lnTo>
                    <a:pt x="200" y="342"/>
                  </a:lnTo>
                  <a:lnTo>
                    <a:pt x="200" y="342"/>
                  </a:lnTo>
                  <a:lnTo>
                    <a:pt x="194" y="342"/>
                  </a:lnTo>
                  <a:lnTo>
                    <a:pt x="190" y="342"/>
                  </a:lnTo>
                  <a:lnTo>
                    <a:pt x="186" y="344"/>
                  </a:lnTo>
                  <a:lnTo>
                    <a:pt x="184" y="346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4" y="360"/>
                  </a:lnTo>
                  <a:lnTo>
                    <a:pt x="172" y="360"/>
                  </a:lnTo>
                  <a:lnTo>
                    <a:pt x="170" y="356"/>
                  </a:lnTo>
                  <a:lnTo>
                    <a:pt x="168" y="352"/>
                  </a:lnTo>
                  <a:lnTo>
                    <a:pt x="166" y="350"/>
                  </a:lnTo>
                  <a:lnTo>
                    <a:pt x="162" y="352"/>
                  </a:lnTo>
                  <a:lnTo>
                    <a:pt x="162" y="352"/>
                  </a:lnTo>
                  <a:lnTo>
                    <a:pt x="162" y="348"/>
                  </a:lnTo>
                  <a:lnTo>
                    <a:pt x="164" y="348"/>
                  </a:lnTo>
                  <a:lnTo>
                    <a:pt x="164" y="346"/>
                  </a:lnTo>
                  <a:lnTo>
                    <a:pt x="164" y="344"/>
                  </a:lnTo>
                  <a:lnTo>
                    <a:pt x="164" y="344"/>
                  </a:lnTo>
                  <a:lnTo>
                    <a:pt x="164" y="340"/>
                  </a:lnTo>
                  <a:lnTo>
                    <a:pt x="160" y="340"/>
                  </a:lnTo>
                  <a:lnTo>
                    <a:pt x="158" y="340"/>
                  </a:lnTo>
                  <a:lnTo>
                    <a:pt x="154" y="338"/>
                  </a:lnTo>
                  <a:lnTo>
                    <a:pt x="154" y="338"/>
                  </a:lnTo>
                  <a:lnTo>
                    <a:pt x="152" y="340"/>
                  </a:lnTo>
                  <a:lnTo>
                    <a:pt x="150" y="344"/>
                  </a:lnTo>
                  <a:lnTo>
                    <a:pt x="150" y="350"/>
                  </a:lnTo>
                  <a:lnTo>
                    <a:pt x="148" y="356"/>
                  </a:lnTo>
                  <a:lnTo>
                    <a:pt x="148" y="358"/>
                  </a:lnTo>
                  <a:lnTo>
                    <a:pt x="146" y="360"/>
                  </a:lnTo>
                  <a:lnTo>
                    <a:pt x="146" y="360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0" y="344"/>
                  </a:lnTo>
                  <a:lnTo>
                    <a:pt x="140" y="338"/>
                  </a:lnTo>
                  <a:lnTo>
                    <a:pt x="138" y="336"/>
                  </a:lnTo>
                  <a:lnTo>
                    <a:pt x="134" y="332"/>
                  </a:lnTo>
                  <a:lnTo>
                    <a:pt x="130" y="332"/>
                  </a:lnTo>
                  <a:lnTo>
                    <a:pt x="130" y="332"/>
                  </a:lnTo>
                  <a:lnTo>
                    <a:pt x="124" y="340"/>
                  </a:lnTo>
                  <a:lnTo>
                    <a:pt x="122" y="344"/>
                  </a:lnTo>
                  <a:lnTo>
                    <a:pt x="120" y="348"/>
                  </a:lnTo>
                  <a:lnTo>
                    <a:pt x="120" y="348"/>
                  </a:lnTo>
                  <a:lnTo>
                    <a:pt x="118" y="346"/>
                  </a:lnTo>
                  <a:lnTo>
                    <a:pt x="116" y="344"/>
                  </a:lnTo>
                  <a:lnTo>
                    <a:pt x="116" y="338"/>
                  </a:lnTo>
                  <a:lnTo>
                    <a:pt x="116" y="332"/>
                  </a:lnTo>
                  <a:lnTo>
                    <a:pt x="116" y="328"/>
                  </a:lnTo>
                  <a:lnTo>
                    <a:pt x="116" y="328"/>
                  </a:lnTo>
                  <a:lnTo>
                    <a:pt x="112" y="324"/>
                  </a:lnTo>
                  <a:lnTo>
                    <a:pt x="108" y="324"/>
                  </a:lnTo>
                  <a:lnTo>
                    <a:pt x="106" y="324"/>
                  </a:lnTo>
                  <a:lnTo>
                    <a:pt x="104" y="328"/>
                  </a:lnTo>
                  <a:lnTo>
                    <a:pt x="96" y="344"/>
                  </a:lnTo>
                  <a:lnTo>
                    <a:pt x="96" y="344"/>
                  </a:lnTo>
                  <a:lnTo>
                    <a:pt x="92" y="342"/>
                  </a:lnTo>
                  <a:lnTo>
                    <a:pt x="92" y="342"/>
                  </a:lnTo>
                  <a:lnTo>
                    <a:pt x="90" y="336"/>
                  </a:lnTo>
                  <a:lnTo>
                    <a:pt x="94" y="328"/>
                  </a:lnTo>
                  <a:lnTo>
                    <a:pt x="94" y="328"/>
                  </a:lnTo>
                  <a:lnTo>
                    <a:pt x="82" y="310"/>
                  </a:lnTo>
                  <a:lnTo>
                    <a:pt x="72" y="294"/>
                  </a:lnTo>
                  <a:lnTo>
                    <a:pt x="72" y="294"/>
                  </a:lnTo>
                  <a:lnTo>
                    <a:pt x="66" y="296"/>
                  </a:lnTo>
                  <a:lnTo>
                    <a:pt x="62" y="300"/>
                  </a:lnTo>
                  <a:lnTo>
                    <a:pt x="58" y="304"/>
                  </a:lnTo>
                  <a:lnTo>
                    <a:pt x="54" y="306"/>
                  </a:lnTo>
                  <a:lnTo>
                    <a:pt x="54" y="306"/>
                  </a:lnTo>
                  <a:lnTo>
                    <a:pt x="50" y="302"/>
                  </a:lnTo>
                  <a:lnTo>
                    <a:pt x="48" y="296"/>
                  </a:lnTo>
                  <a:lnTo>
                    <a:pt x="48" y="296"/>
                  </a:lnTo>
                  <a:lnTo>
                    <a:pt x="54" y="294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0" y="280"/>
                  </a:lnTo>
                  <a:lnTo>
                    <a:pt x="56" y="270"/>
                  </a:lnTo>
                  <a:lnTo>
                    <a:pt x="52" y="264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4" y="262"/>
                  </a:lnTo>
                  <a:lnTo>
                    <a:pt x="40" y="264"/>
                  </a:lnTo>
                  <a:lnTo>
                    <a:pt x="34" y="270"/>
                  </a:lnTo>
                  <a:lnTo>
                    <a:pt x="34" y="270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40" y="272"/>
                  </a:lnTo>
                  <a:lnTo>
                    <a:pt x="26" y="274"/>
                  </a:lnTo>
                  <a:lnTo>
                    <a:pt x="14" y="272"/>
                  </a:lnTo>
                  <a:lnTo>
                    <a:pt x="14" y="272"/>
                  </a:lnTo>
                  <a:lnTo>
                    <a:pt x="16" y="268"/>
                  </a:lnTo>
                  <a:lnTo>
                    <a:pt x="22" y="262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44"/>
                  </a:lnTo>
                  <a:lnTo>
                    <a:pt x="36" y="232"/>
                  </a:lnTo>
                  <a:lnTo>
                    <a:pt x="36" y="232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28"/>
                  </a:lnTo>
                  <a:lnTo>
                    <a:pt x="30" y="22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143108" y="1214422"/>
              <a:ext cx="6429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</a:rPr>
                <a:t>4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913160" y="1357298"/>
            <a:ext cx="4016294" cy="658708"/>
            <a:chOff x="2913160" y="1428736"/>
            <a:chExt cx="4016294" cy="658708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2913160" y="2087444"/>
              <a:ext cx="40005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3000364" y="1428736"/>
              <a:ext cx="39290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/>
                <a:t>演讲是什么？</a:t>
              </a:r>
              <a:endParaRPr lang="zh-CN" altLang="en-US" sz="2800" b="1" dirty="0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913160" y="2428868"/>
            <a:ext cx="4016294" cy="658708"/>
            <a:chOff x="2913160" y="1428736"/>
            <a:chExt cx="4016294" cy="658708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2913160" y="2087444"/>
              <a:ext cx="40005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000364" y="1428736"/>
              <a:ext cx="39290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/>
                <a:t>什么是好演讲？</a:t>
              </a:r>
              <a:endParaRPr lang="zh-CN" altLang="en-US" sz="2800" b="1" dirty="0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913160" y="3643314"/>
            <a:ext cx="4016294" cy="658708"/>
            <a:chOff x="2913160" y="1428736"/>
            <a:chExt cx="4016294" cy="658708"/>
          </a:xfrm>
        </p:grpSpPr>
        <p:cxnSp>
          <p:nvCxnSpPr>
            <p:cNvPr id="53" name="直接连接符 52"/>
            <p:cNvCxnSpPr/>
            <p:nvPr/>
          </p:nvCxnSpPr>
          <p:spPr>
            <a:xfrm>
              <a:off x="2913160" y="2087444"/>
              <a:ext cx="40005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3000364" y="1428736"/>
              <a:ext cx="39290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/>
                <a:t>如何成为好演讲者？</a:t>
              </a:r>
              <a:endParaRPr lang="zh-CN" altLang="en-US" sz="2800" b="1" dirty="0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913160" y="4857760"/>
            <a:ext cx="4016294" cy="658708"/>
            <a:chOff x="2913160" y="1428736"/>
            <a:chExt cx="4016294" cy="658708"/>
          </a:xfrm>
        </p:grpSpPr>
        <p:cxnSp>
          <p:nvCxnSpPr>
            <p:cNvPr id="56" name="直接连接符 55"/>
            <p:cNvCxnSpPr/>
            <p:nvPr/>
          </p:nvCxnSpPr>
          <p:spPr>
            <a:xfrm>
              <a:off x="2913160" y="2087444"/>
              <a:ext cx="40005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3000364" y="1428736"/>
              <a:ext cx="39290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/>
                <a:t>演讲的常见误区？</a:t>
              </a:r>
              <a:endParaRPr lang="zh-CN" altLang="en-US" sz="2800" b="1" dirty="0"/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P3 </a:t>
            </a:r>
            <a:r>
              <a:rPr lang="zh-CN" altLang="en-US" dirty="0" smtClean="0"/>
              <a:t>如何成为好演讲者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285860"/>
            <a:ext cx="7643866" cy="351773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何谓底蕴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厚度</a:t>
            </a:r>
            <a:r>
              <a:rPr lang="en-US" altLang="zh-CN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——</a:t>
            </a: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对事情的深入理解</a:t>
            </a:r>
            <a:endParaRPr lang="en-US" altLang="zh-CN" sz="40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广度</a:t>
            </a:r>
            <a:r>
              <a:rPr lang="en-US" altLang="zh-CN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——</a:t>
            </a:r>
            <a:r>
              <a:rPr lang="zh-CN" altLang="en-US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旁征博引、知古通今</a:t>
            </a:r>
            <a:endParaRPr lang="en-US" altLang="zh-CN" sz="40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灵活度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——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才思泉涌、随心所欲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P3 </a:t>
            </a:r>
            <a:r>
              <a:rPr lang="zh-CN" altLang="en-US" dirty="0" smtClean="0"/>
              <a:t>如何成为好演讲者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857364"/>
            <a:ext cx="7643866" cy="29462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底蕴是最难的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在于不断的积累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1480" y="6107430"/>
            <a:ext cx="408876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P3 </a:t>
            </a:r>
            <a:r>
              <a:rPr lang="zh-CN" altLang="en-US" dirty="0" smtClean="0"/>
              <a:t>如何成为好演讲者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285860"/>
            <a:ext cx="7643866" cy="351773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何谓欲望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 smtClean="0">
                <a:solidFill>
                  <a:srgbClr val="FF0000"/>
                </a:solidFill>
              </a:rPr>
              <a:t>你是舞台的国王么？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你想让别人按你说的做么</a:t>
            </a:r>
            <a:r>
              <a:rPr lang="en-US" altLang="zh-CN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?</a:t>
            </a:r>
            <a:endParaRPr lang="en-US" altLang="zh-CN" sz="36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你想让别人记住你么？</a:t>
            </a:r>
            <a:endParaRPr lang="en-US" altLang="zh-CN" sz="36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 smtClean="0">
                <a:solidFill>
                  <a:srgbClr val="FF0000"/>
                </a:solidFill>
              </a:rPr>
              <a:t>你想征服现场的听众么？</a:t>
            </a:r>
            <a:endParaRPr lang="en-US" altLang="zh-CN" sz="3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P3 </a:t>
            </a:r>
            <a:r>
              <a:rPr lang="zh-CN" altLang="en-US" dirty="0" smtClean="0"/>
              <a:t>如何成为好演讲者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857364"/>
            <a:ext cx="7643866" cy="29462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欲望决定于你的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性格、价值观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14876" y="4400678"/>
            <a:ext cx="4429124" cy="24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P3 </a:t>
            </a:r>
            <a:r>
              <a:rPr lang="zh-CN" altLang="en-US" dirty="0" smtClean="0"/>
              <a:t>如何成为好演讲者</a:t>
            </a:r>
            <a:endParaRPr lang="zh-CN" altLang="en-US" dirty="0"/>
          </a:p>
        </p:txBody>
      </p:sp>
      <p:graphicFrame>
        <p:nvGraphicFramePr>
          <p:cNvPr id="10" name="图示 9"/>
          <p:cNvGraphicFramePr/>
          <p:nvPr/>
        </p:nvGraphicFramePr>
        <p:xfrm>
          <a:off x="1285852" y="1000108"/>
          <a:ext cx="6858048" cy="585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标题 7"/>
          <p:cNvSpPr txBox="1"/>
          <p:nvPr/>
        </p:nvSpPr>
        <p:spPr>
          <a:xfrm>
            <a:off x="785786" y="2285992"/>
            <a:ext cx="2141274" cy="13573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演讲者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训练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P3 </a:t>
            </a:r>
            <a:r>
              <a:rPr lang="zh-CN" altLang="en-US" dirty="0" smtClean="0"/>
              <a:t>如何成为好演讲者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214282" y="2071678"/>
            <a:ext cx="4214842" cy="29462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成为好演讲者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在于不断训练</a:t>
            </a:r>
            <a:endParaRPr lang="en-US" altLang="zh-CN" sz="44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永无止境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8" name="Picture 2" descr="http://hiphotos.baidu.com/%CB%D5%C4%BE%B6%FB%D3%AA%C7%F5%B3%A4/pic/item/eb8a8e80a9891cf46d811917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14877" y="0"/>
            <a:ext cx="4429124" cy="682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标题 1"/>
          <p:cNvSpPr txBox="1"/>
          <p:nvPr/>
        </p:nvSpPr>
        <p:spPr>
          <a:xfrm>
            <a:off x="714348" y="1643050"/>
            <a:ext cx="3714776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Part4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 smtClean="0">
                <a:latin typeface="+mj-lt"/>
                <a:ea typeface="+mj-ea"/>
                <a:cs typeface="+mj-cs"/>
              </a:rPr>
              <a:t>演讲的</a:t>
            </a:r>
            <a:endParaRPr lang="en-US" altLang="zh-CN" sz="54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常见误区？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P4 </a:t>
            </a:r>
            <a:r>
              <a:rPr lang="zh-CN" altLang="en-US" dirty="0" smtClean="0"/>
              <a:t>演讲的常见误区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857364"/>
            <a:ext cx="7643866" cy="29462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误区</a:t>
            </a:r>
            <a:r>
              <a:rPr kumimoji="0" lang="en-US" altLang="zh-CN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：我不可能成为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400" b="1" dirty="0" smtClean="0">
                <a:latin typeface="+mj-lt"/>
                <a:ea typeface="+mj-ea"/>
                <a:cs typeface="+mj-cs"/>
              </a:rPr>
              <a:t>好的演讲者</a:t>
            </a:r>
            <a:endParaRPr lang="en-US" altLang="zh-CN" sz="44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解答：人人都可以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P4 </a:t>
            </a:r>
            <a:r>
              <a:rPr lang="zh-CN" altLang="en-US" dirty="0" smtClean="0"/>
              <a:t>演讲的常见误区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857364"/>
            <a:ext cx="7643866" cy="29462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误区</a:t>
            </a:r>
            <a:r>
              <a:rPr kumimoji="0" lang="en-US" altLang="zh-CN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：我演讲就是没有自信？自信是天生的？</a:t>
            </a:r>
            <a:endParaRPr lang="en-US" altLang="zh-CN" sz="44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解答：因为没有足够训练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P4 </a:t>
            </a:r>
            <a:r>
              <a:rPr lang="zh-CN" altLang="en-US" dirty="0" smtClean="0"/>
              <a:t>演讲的常见误区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857364"/>
            <a:ext cx="7643866" cy="29462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误区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：我演讲的问题是技巧不好</a:t>
            </a:r>
            <a:endParaRPr lang="en-US" altLang="zh-CN" sz="40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解答：技巧不好不是大问题，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基本功不好是大问题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14877" y="0"/>
            <a:ext cx="4429124" cy="682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标题 1"/>
          <p:cNvSpPr txBox="1"/>
          <p:nvPr/>
        </p:nvSpPr>
        <p:spPr>
          <a:xfrm>
            <a:off x="714348" y="1643050"/>
            <a:ext cx="3714776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Part1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演讲是</a:t>
            </a:r>
            <a:endParaRPr kumimoji="0" lang="en-US" altLang="zh-CN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什么？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P4 </a:t>
            </a:r>
            <a:r>
              <a:rPr lang="zh-CN" altLang="en-US" dirty="0" smtClean="0"/>
              <a:t>演讲的常见误区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857364"/>
            <a:ext cx="7643866" cy="29462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误区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：什么时候我才能有气场？</a:t>
            </a:r>
            <a:endParaRPr lang="en-US" altLang="zh-CN" sz="40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解答：气场是自然形成的，不要把气场做为追求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14877" y="0"/>
            <a:ext cx="4429124" cy="682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标题 1"/>
          <p:cNvSpPr txBox="1"/>
          <p:nvPr/>
        </p:nvSpPr>
        <p:spPr>
          <a:xfrm>
            <a:off x="714348" y="1643050"/>
            <a:ext cx="4071966" cy="342902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Any</a:t>
            </a:r>
            <a:endParaRPr kumimoji="0" lang="en-US" altLang="zh-CN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000" b="1" dirty="0" smtClean="0">
                <a:latin typeface="+mj-lt"/>
                <a:ea typeface="+mj-ea"/>
                <a:cs typeface="+mj-cs"/>
              </a:rPr>
              <a:t>Question</a:t>
            </a:r>
            <a:r>
              <a:rPr kumimoji="0" lang="zh-CN" alt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？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85720" y="214290"/>
            <a:ext cx="8572528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矩形 5"/>
          <p:cNvSpPr/>
          <p:nvPr/>
        </p:nvSpPr>
        <p:spPr>
          <a:xfrm>
            <a:off x="4500562" y="2281190"/>
            <a:ext cx="4286280" cy="2434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dirty="0" smtClean="0">
                <a:solidFill>
                  <a:schemeClr val="bg1"/>
                </a:solidFill>
              </a:rPr>
              <a:t>人人都可以成功演讲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0035" y="6133465"/>
            <a:ext cx="695642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P1 </a:t>
            </a:r>
            <a:r>
              <a:rPr lang="zh-CN" altLang="en-US" dirty="0" smtClean="0"/>
              <a:t>演讲是什么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b="1" dirty="0" smtClean="0"/>
              <a:t>百度百科解释</a:t>
            </a:r>
            <a:endParaRPr lang="en-US" altLang="zh-CN" sz="2800" b="1" dirty="0" smtClean="0"/>
          </a:p>
          <a:p>
            <a:pPr>
              <a:buNone/>
            </a:pPr>
            <a:r>
              <a:rPr lang="en-US" altLang="zh-CN" sz="2800" dirty="0" smtClean="0"/>
              <a:t>	</a:t>
            </a:r>
            <a:r>
              <a:rPr lang="zh-CN" altLang="en-US" sz="2800" dirty="0" smtClean="0"/>
              <a:t>演讲又叫</a:t>
            </a:r>
            <a:r>
              <a:rPr lang="zh-CN" altLang="en-US" sz="2800" dirty="0" smtClean="0">
                <a:solidFill>
                  <a:srgbClr val="FF0000"/>
                </a:solidFill>
              </a:rPr>
              <a:t>讲演或演说</a:t>
            </a:r>
            <a:r>
              <a:rPr lang="zh-CN" altLang="en-US" sz="2800" dirty="0" smtClean="0"/>
              <a:t>，是指</a:t>
            </a:r>
            <a:r>
              <a:rPr lang="zh-CN" altLang="en-US" sz="2800" dirty="0" smtClean="0">
                <a:solidFill>
                  <a:srgbClr val="FF0000"/>
                </a:solidFill>
              </a:rPr>
              <a:t>在公众场所</a:t>
            </a:r>
            <a:r>
              <a:rPr lang="zh-CN" altLang="en-US" sz="2800" dirty="0" smtClean="0"/>
              <a:t>，以</a:t>
            </a:r>
            <a:r>
              <a:rPr lang="zh-CN" altLang="en-US" sz="2800" dirty="0" smtClean="0">
                <a:solidFill>
                  <a:srgbClr val="FF0000"/>
                </a:solidFill>
              </a:rPr>
              <a:t>有声语言</a:t>
            </a:r>
            <a:r>
              <a:rPr lang="zh-CN" altLang="en-US" sz="2800" dirty="0" smtClean="0"/>
              <a:t>为主要手段，以</a:t>
            </a:r>
            <a:r>
              <a:rPr lang="zh-CN" altLang="en-US" sz="2800" dirty="0" smtClean="0">
                <a:solidFill>
                  <a:srgbClr val="FF0000"/>
                </a:solidFill>
              </a:rPr>
              <a:t>体态语言</a:t>
            </a:r>
            <a:r>
              <a:rPr lang="zh-CN" altLang="en-US" sz="2800" dirty="0" smtClean="0"/>
              <a:t>为辅助手段，针对某个具体问题，鲜明、完整地</a:t>
            </a:r>
            <a:r>
              <a:rPr lang="zh-CN" altLang="en-US" sz="2800" dirty="0" smtClean="0">
                <a:solidFill>
                  <a:srgbClr val="FF0000"/>
                </a:solidFill>
              </a:rPr>
              <a:t>发表自己的见解和主张</a:t>
            </a:r>
            <a:r>
              <a:rPr lang="zh-CN" altLang="en-US" sz="2800" dirty="0" smtClean="0"/>
              <a:t>，</a:t>
            </a:r>
            <a:r>
              <a:rPr lang="zh-CN" altLang="en-US" sz="2800" dirty="0" smtClean="0">
                <a:solidFill>
                  <a:srgbClr val="FF0000"/>
                </a:solidFill>
              </a:rPr>
              <a:t>阐明事理</a:t>
            </a:r>
            <a:r>
              <a:rPr lang="zh-CN" altLang="en-US" sz="2800" dirty="0" smtClean="0"/>
              <a:t>或</a:t>
            </a:r>
            <a:r>
              <a:rPr lang="zh-CN" altLang="en-US" sz="2800" dirty="0" smtClean="0">
                <a:solidFill>
                  <a:srgbClr val="FF0000"/>
                </a:solidFill>
              </a:rPr>
              <a:t>抒发情感</a:t>
            </a:r>
            <a:r>
              <a:rPr lang="zh-CN" altLang="en-US" sz="2800" dirty="0" smtClean="0"/>
              <a:t>，</a:t>
            </a:r>
            <a:r>
              <a:rPr lang="zh-CN" altLang="en-US" sz="2800" dirty="0" smtClean="0">
                <a:solidFill>
                  <a:srgbClr val="FF0000"/>
                </a:solidFill>
              </a:rPr>
              <a:t>进行宣传鼓动</a:t>
            </a:r>
            <a:r>
              <a:rPr lang="zh-CN" altLang="en-US" sz="2800" dirty="0" smtClean="0"/>
              <a:t>的一种语言交际活动。</a:t>
            </a:r>
            <a:endParaRPr lang="zh-CN" altLang="en-US" sz="2800" dirty="0" smtClean="0"/>
          </a:p>
          <a:p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P1 </a:t>
            </a:r>
            <a:r>
              <a:rPr lang="zh-CN" altLang="en-US" dirty="0" smtClean="0"/>
              <a:t>演讲是什么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4714876" y="1643050"/>
            <a:ext cx="3714776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 smtClean="0">
                <a:latin typeface="+mj-lt"/>
                <a:ea typeface="+mj-ea"/>
                <a:cs typeface="+mj-cs"/>
              </a:rPr>
              <a:t>但是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演讲绝对不只是这些！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85786" y="1778019"/>
            <a:ext cx="3786214" cy="3865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P1 </a:t>
            </a:r>
            <a:r>
              <a:rPr lang="zh-CN" altLang="en-US" dirty="0" smtClean="0"/>
              <a:t>演讲是什么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785926"/>
            <a:ext cx="8784976" cy="41973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3200" dirty="0" smtClean="0"/>
              <a:t>	</a:t>
            </a:r>
            <a:r>
              <a:rPr lang="zh-CN" altLang="en-US" sz="3200" dirty="0" smtClean="0"/>
              <a:t>只要是以</a:t>
            </a:r>
            <a:r>
              <a:rPr lang="zh-CN" altLang="en-US" sz="3200" dirty="0" smtClean="0">
                <a:solidFill>
                  <a:srgbClr val="FF0000"/>
                </a:solidFill>
              </a:rPr>
              <a:t>传递信息</a:t>
            </a:r>
            <a:r>
              <a:rPr lang="zh-CN" altLang="en-US" sz="3200" dirty="0" smtClean="0"/>
              <a:t>或</a:t>
            </a:r>
            <a:r>
              <a:rPr lang="zh-CN" altLang="en-US" sz="3200" dirty="0" smtClean="0">
                <a:solidFill>
                  <a:srgbClr val="FF0000"/>
                </a:solidFill>
              </a:rPr>
              <a:t>影响别人为目的</a:t>
            </a:r>
            <a:r>
              <a:rPr lang="zh-CN" altLang="en-US" sz="3200" dirty="0" smtClean="0"/>
              <a:t>，主体采用</a:t>
            </a:r>
            <a:r>
              <a:rPr lang="zh-CN" altLang="en-US" sz="3200" dirty="0" smtClean="0">
                <a:solidFill>
                  <a:srgbClr val="FF0000"/>
                </a:solidFill>
              </a:rPr>
              <a:t>语言表达</a:t>
            </a:r>
            <a:r>
              <a:rPr lang="zh-CN" altLang="en-US" sz="3200" dirty="0" smtClean="0"/>
              <a:t>，均可认为是演讲。</a:t>
            </a:r>
            <a:endParaRPr lang="en-US" altLang="zh-CN" sz="3200" dirty="0" smtClean="0"/>
          </a:p>
          <a:p>
            <a:pPr>
              <a:buNone/>
            </a:pPr>
            <a:r>
              <a:rPr lang="zh-CN" altLang="en-US" sz="3200" dirty="0" smtClean="0"/>
              <a:t>  我们所理解的演讲其实指的是</a:t>
            </a:r>
            <a:r>
              <a:rPr lang="zh-CN" altLang="en-US" sz="3200" dirty="0" smtClean="0">
                <a:solidFill>
                  <a:srgbClr val="FF0000"/>
                </a:solidFill>
              </a:rPr>
              <a:t>公众演讲</a:t>
            </a:r>
            <a:r>
              <a:rPr lang="zh-CN" altLang="en-US" sz="3200" dirty="0" smtClean="0"/>
              <a:t>。</a:t>
            </a:r>
            <a:endParaRPr lang="en-US" altLang="zh-CN" sz="3200" dirty="0" smtClean="0"/>
          </a:p>
          <a:p>
            <a:pPr algn="ctr">
              <a:buNone/>
            </a:pPr>
            <a:r>
              <a:rPr lang="en-US" altLang="zh-CN" sz="4400" b="1" dirty="0" smtClean="0">
                <a:solidFill>
                  <a:srgbClr val="FF0000"/>
                </a:solidFill>
              </a:rPr>
              <a:t>	</a:t>
            </a:r>
            <a:r>
              <a:rPr lang="zh-CN" altLang="en-US" sz="4400" b="1" dirty="0" smtClean="0">
                <a:solidFill>
                  <a:srgbClr val="FF0000"/>
                </a:solidFill>
              </a:rPr>
              <a:t>演讲无处不在！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5" name="十二角星 4"/>
          <p:cNvSpPr/>
          <p:nvPr/>
        </p:nvSpPr>
        <p:spPr>
          <a:xfrm>
            <a:off x="6286512" y="428604"/>
            <a:ext cx="2714676" cy="1143008"/>
          </a:xfrm>
          <a:prstGeom prst="star12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杨波定义</a:t>
            </a:r>
            <a:endParaRPr lang="zh-CN" altLang="en-US" sz="24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P1 </a:t>
            </a:r>
            <a:r>
              <a:rPr lang="zh-CN" altLang="en-US" dirty="0" smtClean="0"/>
              <a:t>演讲是什么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928662" y="1000108"/>
            <a:ext cx="750099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演讲无处不在！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http://pica.nipic.com/2007-12-27/2007122714829344_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1029" y="2357430"/>
            <a:ext cx="3815219" cy="4000529"/>
          </a:xfrm>
          <a:prstGeom prst="rect">
            <a:avLst/>
          </a:prstGeom>
          <a:noFill/>
        </p:spPr>
      </p:pic>
      <p:pic>
        <p:nvPicPr>
          <p:cNvPr id="2052" name="Picture 4" descr="http://i2.ce.cn/ent/mx/xw/cywgd/201002/03/W0201002034891004115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357430"/>
            <a:ext cx="4159121" cy="393297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88424" y="6218262"/>
            <a:ext cx="432048" cy="312964"/>
          </a:xfrm>
        </p:spPr>
        <p:txBody>
          <a:bodyPr/>
          <a:lstStyle/>
          <a:p>
            <a:fld id="{6F84BA54-8B58-479A-8E6B-09D6219BE1D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P1 </a:t>
            </a:r>
            <a:r>
              <a:rPr lang="zh-CN" altLang="en-US" dirty="0" smtClean="0"/>
              <a:t>演讲是什么</a:t>
            </a:r>
            <a:endParaRPr lang="zh-CN" altLang="en-US" dirty="0"/>
          </a:p>
        </p:txBody>
      </p:sp>
      <p:sp>
        <p:nvSpPr>
          <p:cNvPr id="6" name="标题 1"/>
          <p:cNvSpPr txBox="1"/>
          <p:nvPr/>
        </p:nvSpPr>
        <p:spPr>
          <a:xfrm>
            <a:off x="785786" y="1643050"/>
            <a:ext cx="7643866" cy="316054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更简单一些：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演</a:t>
            </a:r>
            <a:r>
              <a:rPr lang="en-US" altLang="zh-CN" sz="4800" b="1" dirty="0" smtClean="0">
                <a:latin typeface="+mj-lt"/>
                <a:ea typeface="+mj-ea"/>
                <a:cs typeface="+mj-cs"/>
              </a:rPr>
              <a:t>——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表演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，用体态、表情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 smtClean="0">
                <a:latin typeface="+mj-lt"/>
                <a:ea typeface="+mj-ea"/>
                <a:cs typeface="+mj-cs"/>
              </a:rPr>
              <a:t>讲</a:t>
            </a:r>
            <a:r>
              <a:rPr lang="en-US" altLang="zh-CN" sz="4800" b="1" dirty="0" smtClean="0">
                <a:latin typeface="+mj-lt"/>
                <a:ea typeface="+mj-ea"/>
                <a:cs typeface="+mj-cs"/>
              </a:rPr>
              <a:t>——</a:t>
            </a:r>
            <a:r>
              <a:rPr lang="zh-CN" altLang="en-US" sz="48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讲话</a:t>
            </a:r>
            <a:r>
              <a:rPr lang="zh-CN" altLang="en-US" sz="4800" b="1" dirty="0" smtClean="0">
                <a:latin typeface="+mj-lt"/>
                <a:ea typeface="+mj-ea"/>
                <a:cs typeface="+mj-cs"/>
              </a:rPr>
              <a:t>，用语气、节奏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设计：蒋志军">
  <a:themeElements>
    <a:clrScheme name="安博牛耳主题">
      <a:dk1>
        <a:sysClr val="windowText" lastClr="000000"/>
      </a:dk1>
      <a:lt1>
        <a:sysClr val="window" lastClr="FFFFFF"/>
      </a:lt1>
      <a:dk2>
        <a:srgbClr val="C00000"/>
      </a:dk2>
      <a:lt2>
        <a:srgbClr val="FFC000"/>
      </a:lt2>
      <a:accent1>
        <a:srgbClr val="FF0000"/>
      </a:accent1>
      <a:accent2>
        <a:srgbClr val="FFFF00"/>
      </a:accent2>
      <a:accent3>
        <a:srgbClr val="0070C0"/>
      </a:accent3>
      <a:accent4>
        <a:srgbClr val="FF6600"/>
      </a:accent4>
      <a:accent5>
        <a:srgbClr val="00B050"/>
      </a:accent5>
      <a:accent6>
        <a:srgbClr val="F79646"/>
      </a:accent6>
      <a:hlink>
        <a:srgbClr val="92D050"/>
      </a:hlink>
      <a:folHlink>
        <a:srgbClr val="002060"/>
      </a:folHlink>
    </a:clrScheme>
    <a:fontScheme name="安博牛耳字体">
      <a:majorFont>
        <a:latin typeface="Tahoma"/>
        <a:ea typeface="微软雅黑"/>
        <a:cs typeface=""/>
      </a:majorFont>
      <a:minorFont>
        <a:latin typeface="Tahoma"/>
        <a:ea typeface="微软雅黑"/>
        <a:cs typeface=""/>
      </a:minorFont>
    </a:fontScheme>
    <a:fmtScheme name="视点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1705</Words>
  <Application>WPS 演示</Application>
  <PresentationFormat>全屏显示(4:3)</PresentationFormat>
  <Paragraphs>320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49" baseType="lpstr">
      <vt:lpstr>Arial</vt:lpstr>
      <vt:lpstr>宋体</vt:lpstr>
      <vt:lpstr>Wingdings</vt:lpstr>
      <vt:lpstr>微软雅黑</vt:lpstr>
      <vt:lpstr>Tahoma</vt:lpstr>
      <vt:lpstr>Calibri</vt:lpstr>
      <vt:lpstr>模板设计：蒋志军</vt:lpstr>
      <vt:lpstr>演讲的基本概念</vt:lpstr>
      <vt:lpstr>PowerPoint 演示文稿</vt:lpstr>
      <vt:lpstr>PowerPoint 演示文稿</vt:lpstr>
      <vt:lpstr>PowerPoint 演示文稿</vt:lpstr>
      <vt:lpstr>P1 演讲是什么</vt:lpstr>
      <vt:lpstr>P1 演讲是什么</vt:lpstr>
      <vt:lpstr>P1 演讲是什么</vt:lpstr>
      <vt:lpstr>P1 演讲是什么</vt:lpstr>
      <vt:lpstr>P1 演讲是什么</vt:lpstr>
      <vt:lpstr>P1 演讲是什么</vt:lpstr>
      <vt:lpstr>PowerPoint 演示文稿</vt:lpstr>
      <vt:lpstr>P2 什么是好演讲</vt:lpstr>
      <vt:lpstr>P2 什么是好演讲</vt:lpstr>
      <vt:lpstr>P2 什么是好演讲</vt:lpstr>
      <vt:lpstr>P2 什么是好演讲</vt:lpstr>
      <vt:lpstr>P2 什么是好演讲</vt:lpstr>
      <vt:lpstr>P2 什么是好演讲</vt:lpstr>
      <vt:lpstr>P2 什么是好演讲</vt:lpstr>
      <vt:lpstr>P2 什么是好演讲</vt:lpstr>
      <vt:lpstr>P2 什么是好演讲</vt:lpstr>
      <vt:lpstr>P2 什么是好演讲</vt:lpstr>
      <vt:lpstr>P2 什么是好演讲</vt:lpstr>
      <vt:lpstr>P2 什么是好演讲</vt:lpstr>
      <vt:lpstr>PowerPoint 演示文稿</vt:lpstr>
      <vt:lpstr>P3 如何成为好演讲者</vt:lpstr>
      <vt:lpstr>P3 如何成为好演讲者</vt:lpstr>
      <vt:lpstr>P3 如何成为好演讲者</vt:lpstr>
      <vt:lpstr>P3 如何成为好演讲者</vt:lpstr>
      <vt:lpstr>P3 如何成为好演讲者</vt:lpstr>
      <vt:lpstr>P3 如何成为好演讲者</vt:lpstr>
      <vt:lpstr>P3 如何成为好演讲者</vt:lpstr>
      <vt:lpstr>P3 如何成为好演讲者</vt:lpstr>
      <vt:lpstr>P3 如何成为好演讲者</vt:lpstr>
      <vt:lpstr>P3 如何成为好演讲者</vt:lpstr>
      <vt:lpstr>P3 如何成为好演讲者</vt:lpstr>
      <vt:lpstr>PowerPoint 演示文稿</vt:lpstr>
      <vt:lpstr>P4 演讲的常见误区</vt:lpstr>
      <vt:lpstr>P4 演讲的常见误区</vt:lpstr>
      <vt:lpstr>P4 演讲的常见误区</vt:lpstr>
      <vt:lpstr>P4 演讲的常见误区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creator>哎呀小小草</dc:creator>
  <cp:keywords>https://800sucai.taobao.com</cp:keywords>
  <dc:description>https://800sucai.taobao.com</dc:description>
  <dc:subject>哎呀小小草</dc:subject>
  <cp:category>https://800sucai.taobao.com</cp:category>
  <cp:lastModifiedBy>Administrator</cp:lastModifiedBy>
  <cp:revision>443</cp:revision>
  <dcterms:created xsi:type="dcterms:W3CDTF">2010-12-09T02:21:00Z</dcterms:created>
  <dcterms:modified xsi:type="dcterms:W3CDTF">2017-07-07T08:27:09Z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